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image46.jpg" ContentType="image/jpg"/>
  <Override PartName="/ppt/media/image47.jpg" ContentType="image/jpg"/>
  <Override PartName="/ppt/media/image48.jpg" ContentType="image/jpg"/>
  <Override PartName="/ppt/media/image49.jpg" ContentType="image/jpg"/>
  <Override PartName="/ppt/media/image50.jpg" ContentType="image/jpg"/>
  <Override PartName="/ppt/media/image51.jpg" ContentType="image/jpg"/>
  <Override PartName="/ppt/media/image52.jpg" ContentType="image/jpg"/>
  <Override PartName="/ppt/media/image53.jpg" ContentType="image/jpg"/>
  <Override PartName="/ppt/media/image54.jpg" ContentType="image/jpg"/>
  <Override PartName="/ppt/media/image55.jpg" ContentType="image/jp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329" r:id="rId2"/>
    <p:sldId id="330" r:id="rId3"/>
    <p:sldId id="331" r:id="rId4"/>
    <p:sldId id="332" r:id="rId5"/>
    <p:sldId id="333" r:id="rId6"/>
    <p:sldId id="334" r:id="rId7"/>
    <p:sldId id="335" r:id="rId8"/>
    <p:sldId id="338" r:id="rId9"/>
    <p:sldId id="346" r:id="rId10"/>
    <p:sldId id="347" r:id="rId11"/>
    <p:sldId id="348" r:id="rId12"/>
    <p:sldId id="349" r:id="rId13"/>
    <p:sldId id="350" r:id="rId14"/>
    <p:sldId id="358" r:id="rId15"/>
    <p:sldId id="359" r:id="rId16"/>
    <p:sldId id="360" r:id="rId17"/>
    <p:sldId id="351" r:id="rId18"/>
    <p:sldId id="352" r:id="rId19"/>
    <p:sldId id="353" r:id="rId20"/>
    <p:sldId id="354" r:id="rId21"/>
    <p:sldId id="355" r:id="rId22"/>
    <p:sldId id="356" r:id="rId23"/>
    <p:sldId id="357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2" r:id="rId39"/>
    <p:sldId id="337" r:id="rId40"/>
    <p:sldId id="303" r:id="rId41"/>
    <p:sldId id="304" r:id="rId42"/>
    <p:sldId id="305" r:id="rId43"/>
    <p:sldId id="306" r:id="rId44"/>
    <p:sldId id="307" r:id="rId45"/>
    <p:sldId id="309" r:id="rId46"/>
    <p:sldId id="336" r:id="rId47"/>
  </p:sldIdLst>
  <p:sldSz cx="18288000" cy="18288000"/>
  <p:notesSz cx="18288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6" d="100"/>
          <a:sy n="16" d="100"/>
        </p:scale>
        <p:origin x="142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440CC-6CEC-4FBA-8051-778922D15596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2286000"/>
            <a:ext cx="61722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8801100"/>
            <a:ext cx="146304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7372013"/>
            <a:ext cx="79248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17372013"/>
            <a:ext cx="79248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05F2F-5B1F-40A5-AD76-D3099CB16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555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FC568-FF2B-4E49-8735-F7DFB79F2F1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2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85184" y="0"/>
            <a:ext cx="4010040" cy="102595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339474" y="0"/>
            <a:ext cx="10553700" cy="10287000"/>
          </a:xfrm>
          <a:custGeom>
            <a:avLst/>
            <a:gdLst/>
            <a:ahLst/>
            <a:cxnLst/>
            <a:rect l="l" t="t" r="r" b="b"/>
            <a:pathLst>
              <a:path w="10553700" h="10287000">
                <a:moveTo>
                  <a:pt x="105536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0553699" y="0"/>
                </a:lnTo>
                <a:lnTo>
                  <a:pt x="10553699" y="10286999"/>
                </a:lnTo>
                <a:close/>
              </a:path>
            </a:pathLst>
          </a:custGeom>
          <a:solidFill>
            <a:srgbClr val="D4BF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73805" y="3945187"/>
            <a:ext cx="7940389" cy="1356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700" b="0" i="0">
                <a:solidFill>
                  <a:srgbClr val="332D2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0BDA7659-1A8C-4378-BE81-049F58E4ABD0}" type="datetimeFigureOut">
              <a:rPr lang="zh-CN" altLang="en-US" smtClean="0"/>
              <a:t>2023/1/18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8CB4342D-EFF5-4AEA-AA23-FC1EB6CAA8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943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" y="0"/>
            <a:ext cx="10287000" cy="2837180"/>
          </a:xfrm>
          <a:custGeom>
            <a:avLst/>
            <a:gdLst/>
            <a:ahLst/>
            <a:cxnLst/>
            <a:rect l="l" t="t" r="r" b="b"/>
            <a:pathLst>
              <a:path w="10287000" h="2837180">
                <a:moveTo>
                  <a:pt x="10286994" y="0"/>
                </a:moveTo>
                <a:lnTo>
                  <a:pt x="10286994" y="2837074"/>
                </a:lnTo>
                <a:lnTo>
                  <a:pt x="0" y="2837074"/>
                </a:lnTo>
                <a:lnTo>
                  <a:pt x="0" y="0"/>
                </a:lnTo>
                <a:lnTo>
                  <a:pt x="10286994" y="0"/>
                </a:lnTo>
                <a:close/>
              </a:path>
            </a:pathLst>
          </a:custGeom>
          <a:solidFill>
            <a:srgbClr val="D4BFAB">
              <a:alpha val="297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12" Type="http://schemas.openxmlformats.org/officeDocument/2006/relationships/image" Target="../media/image8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jpeg"/><Relationship Id="rId11" Type="http://schemas.openxmlformats.org/officeDocument/2006/relationships/image" Target="../media/image85.jpe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13" Type="http://schemas.openxmlformats.org/officeDocument/2006/relationships/image" Target="../media/image98.jpeg"/><Relationship Id="rId18" Type="http://schemas.openxmlformats.org/officeDocument/2006/relationships/image" Target="../media/image103.jpeg"/><Relationship Id="rId3" Type="http://schemas.openxmlformats.org/officeDocument/2006/relationships/image" Target="../media/image88.jpeg"/><Relationship Id="rId21" Type="http://schemas.openxmlformats.org/officeDocument/2006/relationships/image" Target="../media/image106.jpeg"/><Relationship Id="rId7" Type="http://schemas.openxmlformats.org/officeDocument/2006/relationships/image" Target="../media/image92.jpeg"/><Relationship Id="rId12" Type="http://schemas.openxmlformats.org/officeDocument/2006/relationships/image" Target="../media/image97.jpeg"/><Relationship Id="rId17" Type="http://schemas.openxmlformats.org/officeDocument/2006/relationships/image" Target="../media/image102.jpeg"/><Relationship Id="rId2" Type="http://schemas.openxmlformats.org/officeDocument/2006/relationships/image" Target="../media/image87.jpeg"/><Relationship Id="rId16" Type="http://schemas.openxmlformats.org/officeDocument/2006/relationships/image" Target="../media/image101.jpeg"/><Relationship Id="rId20" Type="http://schemas.openxmlformats.org/officeDocument/2006/relationships/image" Target="../media/image10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jpeg"/><Relationship Id="rId11" Type="http://schemas.openxmlformats.org/officeDocument/2006/relationships/image" Target="../media/image96.jpeg"/><Relationship Id="rId5" Type="http://schemas.openxmlformats.org/officeDocument/2006/relationships/image" Target="../media/image90.jpeg"/><Relationship Id="rId15" Type="http://schemas.openxmlformats.org/officeDocument/2006/relationships/image" Target="../media/image100.jpeg"/><Relationship Id="rId10" Type="http://schemas.openxmlformats.org/officeDocument/2006/relationships/image" Target="../media/image95.jpeg"/><Relationship Id="rId19" Type="http://schemas.openxmlformats.org/officeDocument/2006/relationships/image" Target="../media/image104.jpeg"/><Relationship Id="rId4" Type="http://schemas.openxmlformats.org/officeDocument/2006/relationships/image" Target="../media/image89.jpeg"/><Relationship Id="rId9" Type="http://schemas.openxmlformats.org/officeDocument/2006/relationships/image" Target="../media/image94.jpeg"/><Relationship Id="rId14" Type="http://schemas.openxmlformats.org/officeDocument/2006/relationships/image" Target="../media/image9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118.jpeg"/><Relationship Id="rId18" Type="http://schemas.openxmlformats.org/officeDocument/2006/relationships/image" Target="../media/image123.jpeg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12" Type="http://schemas.openxmlformats.org/officeDocument/2006/relationships/image" Target="../media/image117.jpeg"/><Relationship Id="rId17" Type="http://schemas.openxmlformats.org/officeDocument/2006/relationships/image" Target="../media/image122.jpeg"/><Relationship Id="rId2" Type="http://schemas.openxmlformats.org/officeDocument/2006/relationships/image" Target="../media/image107.jpeg"/><Relationship Id="rId16" Type="http://schemas.openxmlformats.org/officeDocument/2006/relationships/image" Target="../media/image12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jpeg"/><Relationship Id="rId11" Type="http://schemas.openxmlformats.org/officeDocument/2006/relationships/image" Target="../media/image116.jpeg"/><Relationship Id="rId5" Type="http://schemas.openxmlformats.org/officeDocument/2006/relationships/image" Target="../media/image110.jpeg"/><Relationship Id="rId15" Type="http://schemas.openxmlformats.org/officeDocument/2006/relationships/image" Target="../media/image120.jpeg"/><Relationship Id="rId10" Type="http://schemas.openxmlformats.org/officeDocument/2006/relationships/image" Target="../media/image115.jpeg"/><Relationship Id="rId19" Type="http://schemas.openxmlformats.org/officeDocument/2006/relationships/image" Target="../media/image124.jpeg"/><Relationship Id="rId4" Type="http://schemas.openxmlformats.org/officeDocument/2006/relationships/image" Target="../media/image109.jpeg"/><Relationship Id="rId9" Type="http://schemas.openxmlformats.org/officeDocument/2006/relationships/image" Target="../media/image114.jpeg"/><Relationship Id="rId14" Type="http://schemas.openxmlformats.org/officeDocument/2006/relationships/image" Target="../media/image11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13" Type="http://schemas.openxmlformats.org/officeDocument/2006/relationships/image" Target="../media/image136.jpe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12" Type="http://schemas.openxmlformats.org/officeDocument/2006/relationships/image" Target="../media/image135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9.jpeg"/><Relationship Id="rId11" Type="http://schemas.openxmlformats.org/officeDocument/2006/relationships/image" Target="../media/image134.jpeg"/><Relationship Id="rId5" Type="http://schemas.openxmlformats.org/officeDocument/2006/relationships/image" Target="../media/image128.jpeg"/><Relationship Id="rId10" Type="http://schemas.openxmlformats.org/officeDocument/2006/relationships/image" Target="../media/image133.jpeg"/><Relationship Id="rId4" Type="http://schemas.openxmlformats.org/officeDocument/2006/relationships/image" Target="../media/image127.jpeg"/><Relationship Id="rId9" Type="http://schemas.openxmlformats.org/officeDocument/2006/relationships/image" Target="../media/image132.jpeg"/><Relationship Id="rId14" Type="http://schemas.openxmlformats.org/officeDocument/2006/relationships/image" Target="../media/image13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13" Type="http://schemas.openxmlformats.org/officeDocument/2006/relationships/image" Target="../media/image149.jpeg"/><Relationship Id="rId3" Type="http://schemas.openxmlformats.org/officeDocument/2006/relationships/image" Target="../media/image139.jpeg"/><Relationship Id="rId7" Type="http://schemas.openxmlformats.org/officeDocument/2006/relationships/image" Target="../media/image143.jpeg"/><Relationship Id="rId12" Type="http://schemas.openxmlformats.org/officeDocument/2006/relationships/image" Target="../media/image148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2.jpeg"/><Relationship Id="rId11" Type="http://schemas.openxmlformats.org/officeDocument/2006/relationships/image" Target="../media/image147.jpeg"/><Relationship Id="rId5" Type="http://schemas.openxmlformats.org/officeDocument/2006/relationships/image" Target="../media/image141.jpeg"/><Relationship Id="rId10" Type="http://schemas.openxmlformats.org/officeDocument/2006/relationships/image" Target="../media/image146.jpeg"/><Relationship Id="rId4" Type="http://schemas.openxmlformats.org/officeDocument/2006/relationships/image" Target="../media/image140.jpeg"/><Relationship Id="rId9" Type="http://schemas.openxmlformats.org/officeDocument/2006/relationships/image" Target="../media/image14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jpeg"/><Relationship Id="rId13" Type="http://schemas.openxmlformats.org/officeDocument/2006/relationships/image" Target="../media/image161.jpeg"/><Relationship Id="rId3" Type="http://schemas.openxmlformats.org/officeDocument/2006/relationships/image" Target="../media/image151.jpeg"/><Relationship Id="rId7" Type="http://schemas.openxmlformats.org/officeDocument/2006/relationships/image" Target="../media/image155.jpeg"/><Relationship Id="rId12" Type="http://schemas.openxmlformats.org/officeDocument/2006/relationships/image" Target="../media/image160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.jpeg"/><Relationship Id="rId11" Type="http://schemas.openxmlformats.org/officeDocument/2006/relationships/image" Target="../media/image159.jpeg"/><Relationship Id="rId5" Type="http://schemas.openxmlformats.org/officeDocument/2006/relationships/image" Target="../media/image153.jpeg"/><Relationship Id="rId10" Type="http://schemas.openxmlformats.org/officeDocument/2006/relationships/image" Target="../media/image158.jpeg"/><Relationship Id="rId4" Type="http://schemas.openxmlformats.org/officeDocument/2006/relationships/image" Target="../media/image152.jpeg"/><Relationship Id="rId9" Type="http://schemas.openxmlformats.org/officeDocument/2006/relationships/image" Target="../media/image15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13" Type="http://schemas.openxmlformats.org/officeDocument/2006/relationships/image" Target="../media/image173.jpeg"/><Relationship Id="rId3" Type="http://schemas.openxmlformats.org/officeDocument/2006/relationships/image" Target="../media/image163.jpeg"/><Relationship Id="rId7" Type="http://schemas.openxmlformats.org/officeDocument/2006/relationships/image" Target="../media/image167.jpeg"/><Relationship Id="rId12" Type="http://schemas.openxmlformats.org/officeDocument/2006/relationships/image" Target="../media/image172.jpeg"/><Relationship Id="rId2" Type="http://schemas.openxmlformats.org/officeDocument/2006/relationships/image" Target="../media/image162.jpeg"/><Relationship Id="rId16" Type="http://schemas.openxmlformats.org/officeDocument/2006/relationships/image" Target="../media/image17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6.jpeg"/><Relationship Id="rId11" Type="http://schemas.openxmlformats.org/officeDocument/2006/relationships/image" Target="../media/image171.jpeg"/><Relationship Id="rId5" Type="http://schemas.openxmlformats.org/officeDocument/2006/relationships/image" Target="../media/image165.jpeg"/><Relationship Id="rId15" Type="http://schemas.openxmlformats.org/officeDocument/2006/relationships/image" Target="../media/image175.jpeg"/><Relationship Id="rId10" Type="http://schemas.openxmlformats.org/officeDocument/2006/relationships/image" Target="../media/image170.jpeg"/><Relationship Id="rId4" Type="http://schemas.openxmlformats.org/officeDocument/2006/relationships/image" Target="../media/image164.jpeg"/><Relationship Id="rId9" Type="http://schemas.openxmlformats.org/officeDocument/2006/relationships/image" Target="../media/image169.jpeg"/><Relationship Id="rId14" Type="http://schemas.openxmlformats.org/officeDocument/2006/relationships/image" Target="../media/image17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jpeg"/><Relationship Id="rId13" Type="http://schemas.openxmlformats.org/officeDocument/2006/relationships/image" Target="../media/image188.jpeg"/><Relationship Id="rId3" Type="http://schemas.openxmlformats.org/officeDocument/2006/relationships/image" Target="../media/image178.jpeg"/><Relationship Id="rId7" Type="http://schemas.openxmlformats.org/officeDocument/2006/relationships/image" Target="../media/image182.jpeg"/><Relationship Id="rId12" Type="http://schemas.openxmlformats.org/officeDocument/2006/relationships/image" Target="../media/image187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1.jpeg"/><Relationship Id="rId11" Type="http://schemas.openxmlformats.org/officeDocument/2006/relationships/image" Target="../media/image186.jpeg"/><Relationship Id="rId5" Type="http://schemas.openxmlformats.org/officeDocument/2006/relationships/image" Target="../media/image180.jpeg"/><Relationship Id="rId15" Type="http://schemas.openxmlformats.org/officeDocument/2006/relationships/image" Target="../media/image190.jpeg"/><Relationship Id="rId10" Type="http://schemas.openxmlformats.org/officeDocument/2006/relationships/image" Target="../media/image185.jpeg"/><Relationship Id="rId4" Type="http://schemas.openxmlformats.org/officeDocument/2006/relationships/image" Target="../media/image179.jpeg"/><Relationship Id="rId9" Type="http://schemas.openxmlformats.org/officeDocument/2006/relationships/image" Target="../media/image184.jpeg"/><Relationship Id="rId14" Type="http://schemas.openxmlformats.org/officeDocument/2006/relationships/image" Target="../media/image189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jpeg"/><Relationship Id="rId13" Type="http://schemas.openxmlformats.org/officeDocument/2006/relationships/image" Target="../media/image202.jpeg"/><Relationship Id="rId18" Type="http://schemas.openxmlformats.org/officeDocument/2006/relationships/image" Target="../media/image207.jpeg"/><Relationship Id="rId3" Type="http://schemas.openxmlformats.org/officeDocument/2006/relationships/image" Target="../media/image192.jpeg"/><Relationship Id="rId21" Type="http://schemas.openxmlformats.org/officeDocument/2006/relationships/image" Target="../media/image210.jpeg"/><Relationship Id="rId7" Type="http://schemas.openxmlformats.org/officeDocument/2006/relationships/image" Target="../media/image196.jpeg"/><Relationship Id="rId12" Type="http://schemas.openxmlformats.org/officeDocument/2006/relationships/image" Target="../media/image201.jpeg"/><Relationship Id="rId17" Type="http://schemas.openxmlformats.org/officeDocument/2006/relationships/image" Target="../media/image206.jpeg"/><Relationship Id="rId2" Type="http://schemas.openxmlformats.org/officeDocument/2006/relationships/image" Target="../media/image191.jpeg"/><Relationship Id="rId16" Type="http://schemas.openxmlformats.org/officeDocument/2006/relationships/image" Target="../media/image205.jpeg"/><Relationship Id="rId20" Type="http://schemas.openxmlformats.org/officeDocument/2006/relationships/image" Target="../media/image20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5.jpeg"/><Relationship Id="rId11" Type="http://schemas.openxmlformats.org/officeDocument/2006/relationships/image" Target="../media/image200.jpeg"/><Relationship Id="rId5" Type="http://schemas.openxmlformats.org/officeDocument/2006/relationships/image" Target="../media/image194.jpeg"/><Relationship Id="rId15" Type="http://schemas.openxmlformats.org/officeDocument/2006/relationships/image" Target="../media/image204.jpeg"/><Relationship Id="rId23" Type="http://schemas.openxmlformats.org/officeDocument/2006/relationships/image" Target="../media/image212.jpeg"/><Relationship Id="rId10" Type="http://schemas.openxmlformats.org/officeDocument/2006/relationships/image" Target="../media/image199.jpeg"/><Relationship Id="rId19" Type="http://schemas.openxmlformats.org/officeDocument/2006/relationships/image" Target="../media/image208.jpeg"/><Relationship Id="rId4" Type="http://schemas.openxmlformats.org/officeDocument/2006/relationships/image" Target="../media/image193.jpeg"/><Relationship Id="rId9" Type="http://schemas.openxmlformats.org/officeDocument/2006/relationships/image" Target="../media/image198.jpeg"/><Relationship Id="rId14" Type="http://schemas.openxmlformats.org/officeDocument/2006/relationships/image" Target="../media/image203.jpeg"/><Relationship Id="rId22" Type="http://schemas.openxmlformats.org/officeDocument/2006/relationships/image" Target="../media/image21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jpeg"/><Relationship Id="rId13" Type="http://schemas.openxmlformats.org/officeDocument/2006/relationships/image" Target="../media/image224.jpeg"/><Relationship Id="rId3" Type="http://schemas.openxmlformats.org/officeDocument/2006/relationships/image" Target="../media/image214.jpeg"/><Relationship Id="rId7" Type="http://schemas.openxmlformats.org/officeDocument/2006/relationships/image" Target="../media/image218.jpeg"/><Relationship Id="rId12" Type="http://schemas.openxmlformats.org/officeDocument/2006/relationships/image" Target="../media/image223.jpeg"/><Relationship Id="rId2" Type="http://schemas.openxmlformats.org/officeDocument/2006/relationships/image" Target="../media/image213.jpeg"/><Relationship Id="rId16" Type="http://schemas.openxmlformats.org/officeDocument/2006/relationships/image" Target="../media/image22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7.jpeg"/><Relationship Id="rId11" Type="http://schemas.openxmlformats.org/officeDocument/2006/relationships/image" Target="../media/image222.jpeg"/><Relationship Id="rId5" Type="http://schemas.openxmlformats.org/officeDocument/2006/relationships/image" Target="../media/image216.jpeg"/><Relationship Id="rId15" Type="http://schemas.openxmlformats.org/officeDocument/2006/relationships/image" Target="../media/image226.jpeg"/><Relationship Id="rId10" Type="http://schemas.openxmlformats.org/officeDocument/2006/relationships/image" Target="../media/image221.jpeg"/><Relationship Id="rId4" Type="http://schemas.openxmlformats.org/officeDocument/2006/relationships/image" Target="../media/image215.jpeg"/><Relationship Id="rId9" Type="http://schemas.openxmlformats.org/officeDocument/2006/relationships/image" Target="../media/image220.jpeg"/><Relationship Id="rId14" Type="http://schemas.openxmlformats.org/officeDocument/2006/relationships/image" Target="../media/image225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jpeg"/><Relationship Id="rId13" Type="http://schemas.openxmlformats.org/officeDocument/2006/relationships/image" Target="../media/image239.jpeg"/><Relationship Id="rId3" Type="http://schemas.openxmlformats.org/officeDocument/2006/relationships/image" Target="../media/image229.jpeg"/><Relationship Id="rId7" Type="http://schemas.openxmlformats.org/officeDocument/2006/relationships/image" Target="../media/image233.jpeg"/><Relationship Id="rId12" Type="http://schemas.openxmlformats.org/officeDocument/2006/relationships/image" Target="../media/image238.jpeg"/><Relationship Id="rId2" Type="http://schemas.openxmlformats.org/officeDocument/2006/relationships/image" Target="../media/image228.jpeg"/><Relationship Id="rId16" Type="http://schemas.openxmlformats.org/officeDocument/2006/relationships/image" Target="../media/image24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2.jpeg"/><Relationship Id="rId11" Type="http://schemas.openxmlformats.org/officeDocument/2006/relationships/image" Target="../media/image237.jpeg"/><Relationship Id="rId5" Type="http://schemas.openxmlformats.org/officeDocument/2006/relationships/image" Target="../media/image231.jpeg"/><Relationship Id="rId15" Type="http://schemas.openxmlformats.org/officeDocument/2006/relationships/image" Target="../media/image241.jpeg"/><Relationship Id="rId10" Type="http://schemas.openxmlformats.org/officeDocument/2006/relationships/image" Target="../media/image236.jpeg"/><Relationship Id="rId4" Type="http://schemas.openxmlformats.org/officeDocument/2006/relationships/image" Target="../media/image230.jpeg"/><Relationship Id="rId9" Type="http://schemas.openxmlformats.org/officeDocument/2006/relationships/image" Target="../media/image235.jpeg"/><Relationship Id="rId14" Type="http://schemas.openxmlformats.org/officeDocument/2006/relationships/image" Target="../media/image24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jpeg"/><Relationship Id="rId3" Type="http://schemas.openxmlformats.org/officeDocument/2006/relationships/image" Target="../media/image244.jpeg"/><Relationship Id="rId7" Type="http://schemas.openxmlformats.org/officeDocument/2006/relationships/image" Target="../media/image248.jpe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7.jpeg"/><Relationship Id="rId11" Type="http://schemas.openxmlformats.org/officeDocument/2006/relationships/image" Target="../media/image252.jpeg"/><Relationship Id="rId5" Type="http://schemas.openxmlformats.org/officeDocument/2006/relationships/image" Target="../media/image246.jpeg"/><Relationship Id="rId10" Type="http://schemas.openxmlformats.org/officeDocument/2006/relationships/image" Target="../media/image251.jpeg"/><Relationship Id="rId4" Type="http://schemas.openxmlformats.org/officeDocument/2006/relationships/image" Target="../media/image245.jpeg"/><Relationship Id="rId9" Type="http://schemas.openxmlformats.org/officeDocument/2006/relationships/image" Target="../media/image250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jpeg"/><Relationship Id="rId13" Type="http://schemas.openxmlformats.org/officeDocument/2006/relationships/image" Target="../media/image264.jpeg"/><Relationship Id="rId3" Type="http://schemas.openxmlformats.org/officeDocument/2006/relationships/image" Target="../media/image254.jpeg"/><Relationship Id="rId7" Type="http://schemas.openxmlformats.org/officeDocument/2006/relationships/image" Target="../media/image258.jpeg"/><Relationship Id="rId12" Type="http://schemas.openxmlformats.org/officeDocument/2006/relationships/image" Target="../media/image263.jpeg"/><Relationship Id="rId2" Type="http://schemas.openxmlformats.org/officeDocument/2006/relationships/image" Target="../media/image253.jpeg"/><Relationship Id="rId16" Type="http://schemas.openxmlformats.org/officeDocument/2006/relationships/image" Target="../media/image26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7.jpeg"/><Relationship Id="rId11" Type="http://schemas.openxmlformats.org/officeDocument/2006/relationships/image" Target="../media/image262.jpeg"/><Relationship Id="rId5" Type="http://schemas.openxmlformats.org/officeDocument/2006/relationships/image" Target="../media/image256.jpeg"/><Relationship Id="rId15" Type="http://schemas.openxmlformats.org/officeDocument/2006/relationships/image" Target="../media/image266.jpeg"/><Relationship Id="rId10" Type="http://schemas.openxmlformats.org/officeDocument/2006/relationships/image" Target="../media/image261.jpeg"/><Relationship Id="rId4" Type="http://schemas.openxmlformats.org/officeDocument/2006/relationships/image" Target="../media/image255.jpeg"/><Relationship Id="rId9" Type="http://schemas.openxmlformats.org/officeDocument/2006/relationships/image" Target="../media/image260.jpeg"/><Relationship Id="rId14" Type="http://schemas.openxmlformats.org/officeDocument/2006/relationships/image" Target="../media/image265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jpeg"/><Relationship Id="rId13" Type="http://schemas.openxmlformats.org/officeDocument/2006/relationships/image" Target="../media/image279.jpeg"/><Relationship Id="rId3" Type="http://schemas.openxmlformats.org/officeDocument/2006/relationships/image" Target="../media/image269.jpeg"/><Relationship Id="rId7" Type="http://schemas.openxmlformats.org/officeDocument/2006/relationships/image" Target="../media/image273.jpeg"/><Relationship Id="rId12" Type="http://schemas.openxmlformats.org/officeDocument/2006/relationships/image" Target="../media/image278.jpeg"/><Relationship Id="rId2" Type="http://schemas.openxmlformats.org/officeDocument/2006/relationships/image" Target="../media/image26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2.jpeg"/><Relationship Id="rId11" Type="http://schemas.openxmlformats.org/officeDocument/2006/relationships/image" Target="../media/image277.jpeg"/><Relationship Id="rId5" Type="http://schemas.openxmlformats.org/officeDocument/2006/relationships/image" Target="../media/image271.jpeg"/><Relationship Id="rId10" Type="http://schemas.openxmlformats.org/officeDocument/2006/relationships/image" Target="../media/image276.jpeg"/><Relationship Id="rId4" Type="http://schemas.openxmlformats.org/officeDocument/2006/relationships/image" Target="../media/image270.jpeg"/><Relationship Id="rId9" Type="http://schemas.openxmlformats.org/officeDocument/2006/relationships/image" Target="../media/image27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jpeg"/><Relationship Id="rId13" Type="http://schemas.openxmlformats.org/officeDocument/2006/relationships/image" Target="../media/image291.jpeg"/><Relationship Id="rId3" Type="http://schemas.openxmlformats.org/officeDocument/2006/relationships/image" Target="../media/image281.jpeg"/><Relationship Id="rId7" Type="http://schemas.openxmlformats.org/officeDocument/2006/relationships/image" Target="../media/image285.jpeg"/><Relationship Id="rId12" Type="http://schemas.openxmlformats.org/officeDocument/2006/relationships/image" Target="../media/image290.jpeg"/><Relationship Id="rId2" Type="http://schemas.openxmlformats.org/officeDocument/2006/relationships/image" Target="../media/image280.jpeg"/><Relationship Id="rId16" Type="http://schemas.openxmlformats.org/officeDocument/2006/relationships/image" Target="../media/image29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4.jpeg"/><Relationship Id="rId11" Type="http://schemas.openxmlformats.org/officeDocument/2006/relationships/image" Target="../media/image289.jpeg"/><Relationship Id="rId5" Type="http://schemas.openxmlformats.org/officeDocument/2006/relationships/image" Target="../media/image283.jpeg"/><Relationship Id="rId15" Type="http://schemas.openxmlformats.org/officeDocument/2006/relationships/image" Target="../media/image293.jpeg"/><Relationship Id="rId10" Type="http://schemas.openxmlformats.org/officeDocument/2006/relationships/image" Target="../media/image288.jpeg"/><Relationship Id="rId4" Type="http://schemas.openxmlformats.org/officeDocument/2006/relationships/image" Target="../media/image282.jpeg"/><Relationship Id="rId9" Type="http://schemas.openxmlformats.org/officeDocument/2006/relationships/image" Target="../media/image287.jpeg"/><Relationship Id="rId14" Type="http://schemas.openxmlformats.org/officeDocument/2006/relationships/image" Target="../media/image292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jpeg"/><Relationship Id="rId13" Type="http://schemas.openxmlformats.org/officeDocument/2006/relationships/image" Target="../media/image306.jpeg"/><Relationship Id="rId3" Type="http://schemas.openxmlformats.org/officeDocument/2006/relationships/image" Target="../media/image296.jpeg"/><Relationship Id="rId7" Type="http://schemas.openxmlformats.org/officeDocument/2006/relationships/image" Target="../media/image300.jpeg"/><Relationship Id="rId12" Type="http://schemas.openxmlformats.org/officeDocument/2006/relationships/image" Target="../media/image305.png"/><Relationship Id="rId2" Type="http://schemas.openxmlformats.org/officeDocument/2006/relationships/image" Target="../media/image29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9.jpeg"/><Relationship Id="rId11" Type="http://schemas.openxmlformats.org/officeDocument/2006/relationships/image" Target="../media/image304.jpeg"/><Relationship Id="rId5" Type="http://schemas.openxmlformats.org/officeDocument/2006/relationships/image" Target="../media/image298.jpeg"/><Relationship Id="rId10" Type="http://schemas.openxmlformats.org/officeDocument/2006/relationships/image" Target="../media/image303.jpeg"/><Relationship Id="rId4" Type="http://schemas.openxmlformats.org/officeDocument/2006/relationships/image" Target="../media/image297.jpeg"/><Relationship Id="rId9" Type="http://schemas.openxmlformats.org/officeDocument/2006/relationships/image" Target="../media/image302.jpeg"/><Relationship Id="rId14" Type="http://schemas.openxmlformats.org/officeDocument/2006/relationships/image" Target="../media/image307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jpeg"/><Relationship Id="rId3" Type="http://schemas.openxmlformats.org/officeDocument/2006/relationships/image" Target="../media/image309.jpeg"/><Relationship Id="rId7" Type="http://schemas.openxmlformats.org/officeDocument/2006/relationships/image" Target="../media/image313.jpeg"/><Relationship Id="rId12" Type="http://schemas.openxmlformats.org/officeDocument/2006/relationships/image" Target="../media/image318.jpeg"/><Relationship Id="rId2" Type="http://schemas.openxmlformats.org/officeDocument/2006/relationships/image" Target="../media/image30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2.jpeg"/><Relationship Id="rId11" Type="http://schemas.openxmlformats.org/officeDocument/2006/relationships/image" Target="../media/image317.png"/><Relationship Id="rId5" Type="http://schemas.openxmlformats.org/officeDocument/2006/relationships/image" Target="../media/image311.jpeg"/><Relationship Id="rId10" Type="http://schemas.openxmlformats.org/officeDocument/2006/relationships/image" Target="../media/image316.jpeg"/><Relationship Id="rId4" Type="http://schemas.openxmlformats.org/officeDocument/2006/relationships/image" Target="../media/image310.jpeg"/><Relationship Id="rId9" Type="http://schemas.openxmlformats.org/officeDocument/2006/relationships/image" Target="../media/image31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eg"/><Relationship Id="rId7" Type="http://schemas.openxmlformats.org/officeDocument/2006/relationships/image" Target="../media/image324.jpeg"/><Relationship Id="rId2" Type="http://schemas.openxmlformats.org/officeDocument/2006/relationships/image" Target="../media/image31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3.jpeg"/><Relationship Id="rId5" Type="http://schemas.openxmlformats.org/officeDocument/2006/relationships/image" Target="../media/image322.jpeg"/><Relationship Id="rId4" Type="http://schemas.openxmlformats.org/officeDocument/2006/relationships/image" Target="../media/image32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jpg"/><Relationship Id="rId2" Type="http://schemas.openxmlformats.org/officeDocument/2006/relationships/image" Target="../media/image32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8.jpg"/><Relationship Id="rId4" Type="http://schemas.openxmlformats.org/officeDocument/2006/relationships/image" Target="../media/image32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jpeg"/><Relationship Id="rId2" Type="http://schemas.openxmlformats.org/officeDocument/2006/relationships/image" Target="../media/image329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png"/><Relationship Id="rId2" Type="http://schemas.openxmlformats.org/officeDocument/2006/relationships/image" Target="../media/image331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jpeg"/><Relationship Id="rId2" Type="http://schemas.openxmlformats.org/officeDocument/2006/relationships/image" Target="../media/image3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7.jpeg"/><Relationship Id="rId5" Type="http://schemas.openxmlformats.org/officeDocument/2006/relationships/image" Target="../media/image336.jpeg"/><Relationship Id="rId4" Type="http://schemas.openxmlformats.org/officeDocument/2006/relationships/image" Target="../media/image335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jpeg"/><Relationship Id="rId13" Type="http://schemas.openxmlformats.org/officeDocument/2006/relationships/image" Target="../media/image349.jpeg"/><Relationship Id="rId18" Type="http://schemas.openxmlformats.org/officeDocument/2006/relationships/image" Target="../media/image354.jpeg"/><Relationship Id="rId3" Type="http://schemas.openxmlformats.org/officeDocument/2006/relationships/image" Target="../media/image339.jpeg"/><Relationship Id="rId21" Type="http://schemas.openxmlformats.org/officeDocument/2006/relationships/image" Target="../media/image357.jpeg"/><Relationship Id="rId7" Type="http://schemas.openxmlformats.org/officeDocument/2006/relationships/image" Target="../media/image343.jpeg"/><Relationship Id="rId12" Type="http://schemas.openxmlformats.org/officeDocument/2006/relationships/image" Target="../media/image348.jpeg"/><Relationship Id="rId17" Type="http://schemas.openxmlformats.org/officeDocument/2006/relationships/image" Target="../media/image353.jpeg"/><Relationship Id="rId2" Type="http://schemas.openxmlformats.org/officeDocument/2006/relationships/image" Target="../media/image338.jpeg"/><Relationship Id="rId16" Type="http://schemas.openxmlformats.org/officeDocument/2006/relationships/image" Target="../media/image352.jpeg"/><Relationship Id="rId20" Type="http://schemas.openxmlformats.org/officeDocument/2006/relationships/image" Target="../media/image3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2.jpeg"/><Relationship Id="rId11" Type="http://schemas.openxmlformats.org/officeDocument/2006/relationships/image" Target="../media/image347.jpeg"/><Relationship Id="rId5" Type="http://schemas.openxmlformats.org/officeDocument/2006/relationships/image" Target="../media/image341.jpeg"/><Relationship Id="rId15" Type="http://schemas.openxmlformats.org/officeDocument/2006/relationships/image" Target="../media/image351.jpeg"/><Relationship Id="rId10" Type="http://schemas.openxmlformats.org/officeDocument/2006/relationships/image" Target="../media/image346.jpeg"/><Relationship Id="rId19" Type="http://schemas.openxmlformats.org/officeDocument/2006/relationships/image" Target="../media/image355.jpeg"/><Relationship Id="rId4" Type="http://schemas.openxmlformats.org/officeDocument/2006/relationships/image" Target="../media/image340.jpeg"/><Relationship Id="rId9" Type="http://schemas.openxmlformats.org/officeDocument/2006/relationships/image" Target="../media/image345.jpeg"/><Relationship Id="rId14" Type="http://schemas.openxmlformats.org/officeDocument/2006/relationships/image" Target="../media/image3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00313085409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3" b="1748"/>
          <a:stretch>
            <a:fillRect/>
          </a:stretch>
        </p:blipFill>
        <p:spPr>
          <a:xfrm>
            <a:off x="1316760" y="2546653"/>
            <a:ext cx="12097344" cy="130923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3483112" y="12802480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/>
              <a:t>PRESENTATION -1</a:t>
            </a:r>
            <a:endParaRPr lang="zh-CN" alt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19426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003130854081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1"/>
          <a:stretch>
            <a:fillRect/>
          </a:stretch>
        </p:blipFill>
        <p:spPr>
          <a:xfrm>
            <a:off x="1223121" y="4103440"/>
            <a:ext cx="15691062" cy="99371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991872" y="13847096"/>
            <a:ext cx="1584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400" b="1" dirty="0"/>
              <a:t>P-1</a:t>
            </a:r>
            <a:endParaRPr lang="zh-CN" altLang="en-US" sz="6400" b="1" dirty="0"/>
          </a:p>
        </p:txBody>
      </p:sp>
    </p:spTree>
    <p:extLst>
      <p:ext uri="{BB962C8B-B14F-4D97-AF65-F5344CB8AC3E}">
        <p14:creationId xmlns:p14="http://schemas.microsoft.com/office/powerpoint/2010/main" val="441137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003130854082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5" b="4497"/>
          <a:stretch>
            <a:fillRect/>
          </a:stretch>
        </p:blipFill>
        <p:spPr>
          <a:xfrm>
            <a:off x="1367135" y="4391472"/>
            <a:ext cx="15445710" cy="9361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023184" y="14258321"/>
            <a:ext cx="2448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400" b="1" dirty="0"/>
              <a:t>P-2</a:t>
            </a:r>
            <a:endParaRPr lang="zh-CN" altLang="en-US" sz="6400" b="1" dirty="0"/>
          </a:p>
        </p:txBody>
      </p:sp>
    </p:spTree>
    <p:extLst>
      <p:ext uri="{BB962C8B-B14F-4D97-AF65-F5344CB8AC3E}">
        <p14:creationId xmlns:p14="http://schemas.microsoft.com/office/powerpoint/2010/main" val="2551574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003130854084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9"/>
          <a:stretch>
            <a:fillRect/>
          </a:stretch>
        </p:blipFill>
        <p:spPr>
          <a:xfrm>
            <a:off x="1367136" y="3527376"/>
            <a:ext cx="15358260" cy="108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423920" y="14599623"/>
            <a:ext cx="2448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400" b="1" dirty="0"/>
              <a:t>P-3</a:t>
            </a:r>
            <a:endParaRPr lang="zh-CN" altLang="en-US" sz="6400" b="1" dirty="0"/>
          </a:p>
        </p:txBody>
      </p:sp>
    </p:spTree>
    <p:extLst>
      <p:ext uri="{BB962C8B-B14F-4D97-AF65-F5344CB8AC3E}">
        <p14:creationId xmlns:p14="http://schemas.microsoft.com/office/powerpoint/2010/main" val="421269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微信图片_202003130854083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4" b="9724"/>
          <a:stretch>
            <a:fillRect/>
          </a:stretch>
        </p:blipFill>
        <p:spPr>
          <a:xfrm>
            <a:off x="1367136" y="4206998"/>
            <a:ext cx="15566340" cy="96587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8336478" y="14282071"/>
            <a:ext cx="2448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400" b="1" dirty="0"/>
              <a:t>P-4</a:t>
            </a:r>
            <a:endParaRPr lang="zh-CN" altLang="en-US" sz="6400" b="1" dirty="0"/>
          </a:p>
        </p:txBody>
      </p:sp>
    </p:spTree>
    <p:extLst>
      <p:ext uri="{BB962C8B-B14F-4D97-AF65-F5344CB8AC3E}">
        <p14:creationId xmlns:p14="http://schemas.microsoft.com/office/powerpoint/2010/main" val="365022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9904" y="14832451"/>
            <a:ext cx="2448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400" b="1" dirty="0"/>
              <a:t>P-5</a:t>
            </a:r>
            <a:endParaRPr lang="zh-CN" altLang="en-US" sz="64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t="2424"/>
          <a:stretch>
            <a:fillRect/>
          </a:stretch>
        </p:blipFill>
        <p:spPr>
          <a:xfrm>
            <a:off x="1681468" y="3552174"/>
            <a:ext cx="14787308" cy="1162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3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003130854072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8162" b="1"/>
          <a:stretch>
            <a:fillRect/>
          </a:stretch>
        </p:blipFill>
        <p:spPr>
          <a:xfrm>
            <a:off x="1367135" y="3527376"/>
            <a:ext cx="15507538" cy="105131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8360228" y="14472593"/>
            <a:ext cx="2448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400" b="1" dirty="0"/>
              <a:t>P-6</a:t>
            </a:r>
            <a:endParaRPr lang="zh-CN" altLang="en-US" sz="6400" b="1" dirty="0"/>
          </a:p>
        </p:txBody>
      </p:sp>
    </p:spTree>
    <p:extLst>
      <p:ext uri="{BB962C8B-B14F-4D97-AF65-F5344CB8AC3E}">
        <p14:creationId xmlns:p14="http://schemas.microsoft.com/office/powerpoint/2010/main" val="3444867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37"/>
          <a:stretch/>
        </p:blipFill>
        <p:spPr>
          <a:xfrm>
            <a:off x="457200" y="3276600"/>
            <a:ext cx="5205108" cy="360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988" y="0"/>
            <a:ext cx="5410200" cy="541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46001"/>
            <a:ext cx="5461198" cy="54611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0568" y="4758629"/>
            <a:ext cx="5529600" cy="345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22"/>
          <a:stretch/>
        </p:blipFill>
        <p:spPr>
          <a:xfrm>
            <a:off x="349716" y="8440200"/>
            <a:ext cx="5420075" cy="32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43" y="13753200"/>
            <a:ext cx="5531257" cy="37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890" y="12888000"/>
            <a:ext cx="5400000" cy="540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890" y="8132581"/>
            <a:ext cx="5400000" cy="5400000"/>
          </a:xfrm>
          <a:prstGeom prst="rect">
            <a:avLst/>
          </a:prstGeom>
        </p:spPr>
      </p:pic>
      <p:pic>
        <p:nvPicPr>
          <p:cNvPr id="10" name="Picture 9" descr="21670-FL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336420" y="10405296"/>
            <a:ext cx="3412318" cy="7127904"/>
          </a:xfrm>
          <a:prstGeom prst="rect">
            <a:avLst/>
          </a:prstGeom>
        </p:spPr>
      </p:pic>
      <p:sp>
        <p:nvSpPr>
          <p:cNvPr id="11" name="object 13"/>
          <p:cNvSpPr txBox="1"/>
          <p:nvPr/>
        </p:nvSpPr>
        <p:spPr>
          <a:xfrm>
            <a:off x="271007" y="945769"/>
            <a:ext cx="1015900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465" dirty="0" smtClean="0">
                <a:solidFill>
                  <a:srgbClr val="332D29"/>
                </a:solidFill>
                <a:latin typeface="Verdana"/>
                <a:cs typeface="Verdana"/>
              </a:rPr>
              <a:t>F</a:t>
            </a:r>
            <a:r>
              <a:rPr lang="en-US" sz="2400" spc="545" dirty="0" smtClean="0">
                <a:solidFill>
                  <a:srgbClr val="332D29"/>
                </a:solidFill>
                <a:latin typeface="Verdana"/>
                <a:cs typeface="Verdana"/>
              </a:rPr>
              <a:t>STAINLESS STEEL FURNITURE AND OTHER ITEMS</a:t>
            </a:r>
            <a:endParaRPr sz="24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14660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lampe-de-bureau-office-p-image-36372-grande.jpg"/>
          <p:cNvPicPr>
            <a:picLocks noChangeAspect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838199" y="4876800"/>
            <a:ext cx="7400613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35452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972800" y="164122"/>
            <a:ext cx="6123584" cy="8675077"/>
          </a:xfrm>
          <a:prstGeom prst="rect">
            <a:avLst/>
          </a:prstGeom>
        </p:spPr>
      </p:pic>
      <p:pic>
        <p:nvPicPr>
          <p:cNvPr id="4" name="Picture 3" descr="354590-1-riviera-maison-happy-horse-table-lamp-ba-12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220200" y="10153236"/>
            <a:ext cx="4181762" cy="77351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49628" y="1219200"/>
            <a:ext cx="4270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 smtClean="0">
                <a:solidFill>
                  <a:srgbClr val="332D29"/>
                </a:solidFill>
                <a:latin typeface="Verdana"/>
                <a:cs typeface="Verdana"/>
              </a:rPr>
              <a:t>TABLE LAMPS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80998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r-lighting-zuzim-single-light-table-lamp-in-polished-nickel-finish-p42114-42291_medium.jpg"/>
          <p:cNvPicPr>
            <a:picLocks noChangeAspect="1"/>
          </p:cNvPicPr>
          <p:nvPr/>
        </p:nvPicPr>
        <p:blipFill>
          <a:blip r:embed="rId2"/>
          <a:srcRect l="29730" t="6757" r="27027" b="2703"/>
          <a:stretch>
            <a:fillRect/>
          </a:stretch>
        </p:blipFill>
        <p:spPr>
          <a:xfrm>
            <a:off x="609600" y="3124200"/>
            <a:ext cx="4076131" cy="8534400"/>
          </a:xfrm>
          <a:prstGeom prst="rect">
            <a:avLst/>
          </a:prstGeom>
        </p:spPr>
      </p:pic>
      <p:pic>
        <p:nvPicPr>
          <p:cNvPr id="3" name="Picture 13" descr="47209_s.jpg"/>
          <p:cNvPicPr>
            <a:picLocks noChangeAspect="1"/>
          </p:cNvPicPr>
          <p:nvPr/>
        </p:nvPicPr>
        <p:blipFill>
          <a:blip r:embed="rId3"/>
          <a:srcRect t="4167"/>
          <a:stretch>
            <a:fillRect/>
          </a:stretch>
        </p:blipFill>
        <p:spPr bwMode="auto">
          <a:xfrm>
            <a:off x="13868400" y="1981200"/>
            <a:ext cx="3505200" cy="895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985200_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473458" y="7391400"/>
            <a:ext cx="4882861" cy="104802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96460" y="914400"/>
            <a:ext cx="3176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>
                <a:solidFill>
                  <a:srgbClr val="332D29"/>
                </a:solidFill>
                <a:latin typeface="Verdana"/>
                <a:cs typeface="Verdana"/>
              </a:rPr>
              <a:t>TABLE LAMPS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51137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7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705" y="3390900"/>
            <a:ext cx="6959153" cy="7086600"/>
          </a:xfrm>
          <a:prstGeom prst="rect">
            <a:avLst/>
          </a:prstGeom>
        </p:spPr>
      </p:pic>
      <p:pic>
        <p:nvPicPr>
          <p:cNvPr id="3" name="Picture 2" descr="IMG_2036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7569795" y="4267200"/>
            <a:ext cx="3547067" cy="4138246"/>
          </a:xfrm>
          <a:prstGeom prst="rect">
            <a:avLst/>
          </a:prstGeom>
        </p:spPr>
      </p:pic>
      <p:pic>
        <p:nvPicPr>
          <p:cNvPr id="4" name="Picture 3" descr="IMG_2030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1353800" y="5143500"/>
            <a:ext cx="6114461" cy="5334000"/>
          </a:xfrm>
          <a:prstGeom prst="rect">
            <a:avLst/>
          </a:prstGeom>
        </p:spPr>
      </p:pic>
      <p:pic>
        <p:nvPicPr>
          <p:cNvPr id="5" name="Picture 4" descr="IMG_2037 - Copy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3624550" y="381000"/>
            <a:ext cx="3101062" cy="4208585"/>
          </a:xfrm>
          <a:prstGeom prst="rect">
            <a:avLst/>
          </a:prstGeom>
        </p:spPr>
      </p:pic>
      <p:pic>
        <p:nvPicPr>
          <p:cNvPr id="6" name="Picture 5" descr="PURI7284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914400" y="10972800"/>
            <a:ext cx="3535680" cy="4419600"/>
          </a:xfrm>
          <a:prstGeom prst="rect">
            <a:avLst/>
          </a:prstGeom>
        </p:spPr>
      </p:pic>
      <p:pic>
        <p:nvPicPr>
          <p:cNvPr id="7" name="Picture 4" descr="D:\Metal Designers 2014 - 2015\All photos\Fair Oct 2017\IMG_9221.JPG"/>
          <p:cNvPicPr>
            <a:picLocks noChangeAspect="1" noChangeArrowheads="1"/>
          </p:cNvPicPr>
          <p:nvPr/>
        </p:nvPicPr>
        <p:blipFill>
          <a:blip r:embed="rId7" cstate="print"/>
          <a:srcRect l="8195" r="14027"/>
          <a:stretch>
            <a:fillRect/>
          </a:stretch>
        </p:blipFill>
        <p:spPr bwMode="auto">
          <a:xfrm>
            <a:off x="5257799" y="12546623"/>
            <a:ext cx="5756185" cy="5207977"/>
          </a:xfrm>
          <a:prstGeom prst="rect">
            <a:avLst/>
          </a:prstGeom>
          <a:noFill/>
        </p:spPr>
      </p:pic>
      <p:pic>
        <p:nvPicPr>
          <p:cNvPr id="9" name="Picture 8" descr="IMG_698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967200" y="10972800"/>
            <a:ext cx="4790708" cy="638761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273717" y="950980"/>
            <a:ext cx="3893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 smtClean="0">
                <a:solidFill>
                  <a:srgbClr val="332D29"/>
                </a:solidFill>
                <a:latin typeface="Verdana"/>
                <a:cs typeface="Verdana"/>
              </a:rPr>
              <a:t>CANDLE STANDS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28166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Grp="1" noUngrp="1" noChangeAspect="1"/>
          </p:cNvGrpSpPr>
          <p:nvPr/>
        </p:nvGrpSpPr>
        <p:grpSpPr>
          <a:xfrm>
            <a:off x="1371600" y="3886200"/>
            <a:ext cx="2327275" cy="5956300"/>
            <a:chOff x="5580063" y="457200"/>
            <a:chExt cx="2327275" cy="5956300"/>
          </a:xfrm>
        </p:grpSpPr>
        <p:pic>
          <p:nvPicPr>
            <p:cNvPr id="3" name="Picture 2" descr="LT SS 00114.jpg"/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</a:blip>
            <a:stretch>
              <a:fillRect/>
            </a:stretch>
          </p:blipFill>
          <p:spPr>
            <a:xfrm>
              <a:off x="5580063" y="457200"/>
              <a:ext cx="2327275" cy="560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5580063" y="6070600"/>
              <a:ext cx="23272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lnSpcReduction="10000"/>
            </a:bodyPr>
            <a:lstStyle/>
            <a:p>
              <a:pPr algn="ctr"/>
              <a:r>
                <a:rPr lang="en-US" sz="1800" smtClean="0"/>
                <a:t>LT SS 00114</a:t>
              </a:r>
              <a:endParaRPr lang="en-US" sz="1800"/>
            </a:p>
          </p:txBody>
        </p:sp>
      </p:grpSp>
      <p:pic>
        <p:nvPicPr>
          <p:cNvPr id="5" name="Picture 4" descr="15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2102" y="457200"/>
            <a:ext cx="2825422" cy="5486400"/>
          </a:xfrm>
          <a:prstGeom prst="rect">
            <a:avLst/>
          </a:prstGeom>
        </p:spPr>
      </p:pic>
      <p:grpSp>
        <p:nvGrpSpPr>
          <p:cNvPr id="6" name="Group 5"/>
          <p:cNvGrpSpPr>
            <a:grpSpLocks noGrp="1" noUngrp="1" noChangeAspect="1"/>
          </p:cNvGrpSpPr>
          <p:nvPr/>
        </p:nvGrpSpPr>
        <p:grpSpPr>
          <a:xfrm>
            <a:off x="477837" y="12420600"/>
            <a:ext cx="4114800" cy="4470400"/>
            <a:chOff x="342900" y="1200150"/>
            <a:chExt cx="4114800" cy="4470400"/>
          </a:xfrm>
        </p:grpSpPr>
        <p:pic>
          <p:nvPicPr>
            <p:cNvPr id="7" name="Picture 6" descr="LT SS 00128.jpg"/>
            <p:cNvPicPr>
              <a:picLocks noRot="1" noChangeAspect="1" noMove="1" noResize="1"/>
            </p:cNvPicPr>
            <p:nvPr isPhoto="1"/>
          </p:nvPicPr>
          <p:blipFill>
            <a:blip r:embed="rId4" cstate="email">
              <a:lum/>
            </a:blip>
            <a:stretch>
              <a:fillRect/>
            </a:stretch>
          </p:blipFill>
          <p:spPr>
            <a:xfrm>
              <a:off x="342900" y="1200150"/>
              <a:ext cx="4114800" cy="411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342900" y="532765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lnSpcReduction="10000"/>
            </a:bodyPr>
            <a:lstStyle/>
            <a:p>
              <a:pPr algn="ctr"/>
              <a:r>
                <a:rPr lang="en-US" sz="1800" smtClean="0"/>
                <a:t>LT SS 00128</a:t>
              </a:r>
              <a:endParaRPr lang="en-US" sz="1800"/>
            </a:p>
          </p:txBody>
        </p:sp>
      </p:grpSp>
      <p:grpSp>
        <p:nvGrpSpPr>
          <p:cNvPr id="9" name="Group 8"/>
          <p:cNvGrpSpPr>
            <a:grpSpLocks noGrp="1" noUngrp="1" noChangeAspect="1"/>
          </p:cNvGrpSpPr>
          <p:nvPr/>
        </p:nvGrpSpPr>
        <p:grpSpPr>
          <a:xfrm>
            <a:off x="12792724" y="8384045"/>
            <a:ext cx="4114800" cy="4470400"/>
            <a:chOff x="4686300" y="1200150"/>
            <a:chExt cx="4114800" cy="4470400"/>
          </a:xfrm>
        </p:grpSpPr>
        <p:pic>
          <p:nvPicPr>
            <p:cNvPr id="10" name="Picture 9" descr="LT SS 00192.jpg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</a:blip>
            <a:stretch>
              <a:fillRect/>
            </a:stretch>
          </p:blipFill>
          <p:spPr>
            <a:xfrm>
              <a:off x="4686300" y="1200150"/>
              <a:ext cx="4114800" cy="411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4686300" y="532765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lnSpcReduction="10000"/>
            </a:bodyPr>
            <a:lstStyle/>
            <a:p>
              <a:pPr algn="ctr"/>
              <a:r>
                <a:rPr lang="en-US" sz="1800" smtClean="0"/>
                <a:t>LT SS 00192</a:t>
              </a:r>
              <a:endParaRPr lang="en-US" sz="1800"/>
            </a:p>
          </p:txBody>
        </p:sp>
      </p:grpSp>
      <p:grpSp>
        <p:nvGrpSpPr>
          <p:cNvPr id="12" name="Group 11"/>
          <p:cNvGrpSpPr>
            <a:grpSpLocks noGrp="1" noUngrp="1" noChangeAspect="1"/>
          </p:cNvGrpSpPr>
          <p:nvPr/>
        </p:nvGrpSpPr>
        <p:grpSpPr>
          <a:xfrm>
            <a:off x="8993058" y="2896393"/>
            <a:ext cx="4114800" cy="5205413"/>
            <a:chOff x="4686300" y="831850"/>
            <a:chExt cx="4114800" cy="5205413"/>
          </a:xfrm>
        </p:grpSpPr>
        <p:pic>
          <p:nvPicPr>
            <p:cNvPr id="13" name="Picture 12" descr="LT SS 00198.jpg"/>
            <p:cNvPicPr>
              <a:picLocks noRot="1" noChangeAspect="1" noMove="1" noResize="1"/>
            </p:cNvPicPr>
            <p:nvPr isPhoto="1"/>
          </p:nvPicPr>
          <p:blipFill>
            <a:blip r:embed="rId6">
              <a:lum/>
            </a:blip>
            <a:stretch>
              <a:fillRect/>
            </a:stretch>
          </p:blipFill>
          <p:spPr>
            <a:xfrm>
              <a:off x="4686300" y="831850"/>
              <a:ext cx="4114800" cy="48498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4686300" y="5694363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lnSpcReduction="10000"/>
            </a:bodyPr>
            <a:lstStyle/>
            <a:p>
              <a:pPr algn="ctr"/>
              <a:r>
                <a:rPr lang="en-US" sz="1800" smtClean="0"/>
                <a:t>LT SS 00198</a:t>
              </a:r>
              <a:endParaRPr lang="en-US" sz="1800"/>
            </a:p>
          </p:txBody>
        </p:sp>
      </p:grpSp>
      <p:grpSp>
        <p:nvGrpSpPr>
          <p:cNvPr id="15" name="Group 14"/>
          <p:cNvGrpSpPr>
            <a:grpSpLocks noGrp="1" noUngrp="1" noChangeAspect="1"/>
          </p:cNvGrpSpPr>
          <p:nvPr/>
        </p:nvGrpSpPr>
        <p:grpSpPr>
          <a:xfrm>
            <a:off x="4436333" y="8709361"/>
            <a:ext cx="5606791" cy="6210300"/>
            <a:chOff x="342900" y="1155700"/>
            <a:chExt cx="4114800" cy="4557713"/>
          </a:xfrm>
        </p:grpSpPr>
        <p:pic>
          <p:nvPicPr>
            <p:cNvPr id="16" name="Picture 15" descr="LT SS 00194 SINGLE.JPG"/>
            <p:cNvPicPr>
              <a:picLocks noRot="1" noChangeAspect="1" noMove="1" noResize="1"/>
            </p:cNvPicPr>
            <p:nvPr isPhoto="1"/>
          </p:nvPicPr>
          <p:blipFill>
            <a:blip r:embed="rId7" cstate="email">
              <a:lum/>
            </a:blip>
            <a:stretch>
              <a:fillRect/>
            </a:stretch>
          </p:blipFill>
          <p:spPr>
            <a:xfrm>
              <a:off x="342900" y="1155700"/>
              <a:ext cx="4114800" cy="42021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Rectangle 16"/>
            <p:cNvSpPr/>
            <p:nvPr/>
          </p:nvSpPr>
          <p:spPr>
            <a:xfrm>
              <a:off x="342900" y="5370513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US" sz="1800" smtClean="0"/>
                <a:t>LT SS 00194 SINGLE</a:t>
              </a:r>
              <a:endParaRPr lang="en-US" sz="1800"/>
            </a:p>
          </p:txBody>
        </p:sp>
      </p:grpSp>
      <p:grpSp>
        <p:nvGrpSpPr>
          <p:cNvPr id="18" name="Group 17"/>
          <p:cNvGrpSpPr>
            <a:grpSpLocks noGrp="1" noUngrp="1" noChangeAspect="1"/>
          </p:cNvGrpSpPr>
          <p:nvPr/>
        </p:nvGrpSpPr>
        <p:grpSpPr>
          <a:xfrm>
            <a:off x="9734772" y="13462000"/>
            <a:ext cx="4114800" cy="4470400"/>
            <a:chOff x="4686300" y="1200150"/>
            <a:chExt cx="4114800" cy="4470400"/>
          </a:xfrm>
        </p:grpSpPr>
        <p:pic>
          <p:nvPicPr>
            <p:cNvPr id="19" name="Picture 18" descr="LT 00592.jpg"/>
            <p:cNvPicPr>
              <a:picLocks noRot="1" noChangeAspect="1" noMove="1" noResize="1"/>
            </p:cNvPicPr>
            <p:nvPr isPhoto="1"/>
          </p:nvPicPr>
          <p:blipFill>
            <a:blip r:embed="rId8">
              <a:lum/>
            </a:blip>
            <a:stretch>
              <a:fillRect/>
            </a:stretch>
          </p:blipFill>
          <p:spPr>
            <a:xfrm>
              <a:off x="4686300" y="1200150"/>
              <a:ext cx="4114800" cy="411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4686300" y="532765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lnSpcReduction="10000"/>
            </a:bodyPr>
            <a:lstStyle/>
            <a:p>
              <a:pPr algn="ctr"/>
              <a:r>
                <a:rPr lang="en-US" sz="1800" smtClean="0"/>
                <a:t>LT 00592</a:t>
              </a:r>
              <a:endParaRPr lang="en-US" sz="180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5562600" y="1447800"/>
            <a:ext cx="25054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 smtClean="0">
                <a:solidFill>
                  <a:srgbClr val="332D29"/>
                </a:solidFill>
                <a:latin typeface="Verdana"/>
                <a:cs typeface="Verdana"/>
              </a:rPr>
              <a:t>LANTERNS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87815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62600" y="1447800"/>
            <a:ext cx="4141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 smtClean="0">
                <a:solidFill>
                  <a:srgbClr val="332D29"/>
                </a:solidFill>
                <a:latin typeface="Verdana"/>
                <a:cs typeface="Verdana"/>
              </a:rPr>
              <a:t>TABLE TOP ITEMS</a:t>
            </a:r>
            <a:endParaRPr lang="en-US" sz="2800" dirty="0">
              <a:latin typeface="Verdana"/>
              <a:cs typeface="Verdan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3810001"/>
            <a:ext cx="6740330" cy="4495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457200"/>
            <a:ext cx="6755082" cy="45056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9240" y="5221921"/>
            <a:ext cx="457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04" y="8496116"/>
            <a:ext cx="6797727" cy="45340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199" y="12297436"/>
            <a:ext cx="3973389" cy="59600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925" y="5252401"/>
            <a:ext cx="457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526" y="12666880"/>
            <a:ext cx="3480797" cy="522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36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62600" y="1447800"/>
            <a:ext cx="4141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 smtClean="0">
                <a:solidFill>
                  <a:srgbClr val="332D29"/>
                </a:solidFill>
                <a:latin typeface="Verdana"/>
                <a:cs typeface="Verdana"/>
              </a:rPr>
              <a:t>TABLE TOP ITEMS</a:t>
            </a:r>
            <a:endParaRPr lang="en-US" sz="28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4980" y="3429000"/>
            <a:ext cx="5087620" cy="6821805"/>
            <a:chOff x="0" y="36574"/>
            <a:chExt cx="5087620" cy="68218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3" y="633984"/>
              <a:ext cx="1088136" cy="7391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6574"/>
              <a:ext cx="5087111" cy="6821422"/>
            </a:xfrm>
            <a:prstGeom prst="rect">
              <a:avLst/>
            </a:prstGeom>
          </p:spPr>
        </p:pic>
      </p:grpSp>
      <p:grpSp>
        <p:nvGrpSpPr>
          <p:cNvPr id="7" name="object 3"/>
          <p:cNvGrpSpPr/>
          <p:nvPr/>
        </p:nvGrpSpPr>
        <p:grpSpPr>
          <a:xfrm>
            <a:off x="7633359" y="3285991"/>
            <a:ext cx="10273284" cy="6829041"/>
            <a:chOff x="0" y="28955"/>
            <a:chExt cx="10273284" cy="6829041"/>
          </a:xfrm>
        </p:grpSpPr>
        <p:pic>
          <p:nvPicPr>
            <p:cNvPr id="8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3" y="633983"/>
              <a:ext cx="1088136" cy="739139"/>
            </a:xfrm>
            <a:prstGeom prst="rect">
              <a:avLst/>
            </a:prstGeom>
          </p:spPr>
        </p:pic>
        <p:pic>
          <p:nvPicPr>
            <p:cNvPr id="9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8955"/>
              <a:ext cx="10273284" cy="6829041"/>
            </a:xfrm>
            <a:prstGeom prst="rect">
              <a:avLst/>
            </a:prstGeom>
          </p:spPr>
        </p:pic>
      </p:grpSp>
      <p:pic>
        <p:nvPicPr>
          <p:cNvPr id="10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4980" y="10847832"/>
            <a:ext cx="4572000" cy="6821423"/>
          </a:xfrm>
          <a:prstGeom prst="rect">
            <a:avLst/>
          </a:prstGeom>
        </p:spPr>
      </p:pic>
      <p:pic>
        <p:nvPicPr>
          <p:cNvPr id="11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770001" y="10847832"/>
            <a:ext cx="4572000" cy="6857998"/>
          </a:xfrm>
          <a:prstGeom prst="rect">
            <a:avLst/>
          </a:prstGeom>
        </p:spPr>
      </p:pic>
      <p:pic>
        <p:nvPicPr>
          <p:cNvPr id="13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503" y="633983"/>
            <a:ext cx="1088136" cy="739139"/>
          </a:xfrm>
          <a:prstGeom prst="rect">
            <a:avLst/>
          </a:prstGeom>
        </p:spPr>
      </p:pic>
      <p:pic>
        <p:nvPicPr>
          <p:cNvPr id="15" name="object 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64450" y="10689580"/>
            <a:ext cx="4578095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06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62600" y="1447800"/>
            <a:ext cx="4141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 smtClean="0">
                <a:solidFill>
                  <a:srgbClr val="332D29"/>
                </a:solidFill>
                <a:latin typeface="Verdana"/>
                <a:cs typeface="Verdana"/>
              </a:rPr>
              <a:t>TABLE TOP ITEMS</a:t>
            </a:r>
            <a:endParaRPr lang="en-US" sz="28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9862" y="3429000"/>
            <a:ext cx="10285476" cy="6856474"/>
            <a:chOff x="0" y="1523"/>
            <a:chExt cx="10285476" cy="685647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3" y="633984"/>
              <a:ext cx="1088136" cy="7391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23"/>
              <a:ext cx="10285476" cy="6856474"/>
            </a:xfrm>
            <a:prstGeom prst="rect">
              <a:avLst/>
            </a:prstGeom>
          </p:spPr>
        </p:pic>
      </p:grpSp>
      <p:pic>
        <p:nvPicPr>
          <p:cNvPr id="6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50239" y="282702"/>
            <a:ext cx="4820411" cy="6292595"/>
          </a:xfrm>
          <a:prstGeom prst="rect">
            <a:avLst/>
          </a:prstGeom>
        </p:spPr>
      </p:pic>
      <p:pic>
        <p:nvPicPr>
          <p:cNvPr id="7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72743" y="7467600"/>
            <a:ext cx="4597907" cy="6857998"/>
          </a:xfrm>
          <a:prstGeom prst="rect">
            <a:avLst/>
          </a:prstGeom>
        </p:spPr>
      </p:pic>
      <p:pic>
        <p:nvPicPr>
          <p:cNvPr id="8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6082" y="10917935"/>
            <a:ext cx="4572000" cy="6857999"/>
          </a:xfrm>
          <a:prstGeom prst="rect">
            <a:avLst/>
          </a:prstGeom>
        </p:spPr>
      </p:pic>
      <p:pic>
        <p:nvPicPr>
          <p:cNvPr id="9" name="object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14412" y="10933177"/>
            <a:ext cx="4572000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0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62600" y="1447800"/>
            <a:ext cx="4141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 smtClean="0">
                <a:solidFill>
                  <a:srgbClr val="332D29"/>
                </a:solidFill>
                <a:latin typeface="Verdana"/>
                <a:cs typeface="Verdana"/>
              </a:rPr>
              <a:t>TABLE TOP ITEMS</a:t>
            </a:r>
            <a:endParaRPr lang="en-US" sz="2800" dirty="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3200400"/>
            <a:ext cx="11161419" cy="7053590"/>
          </a:xfrm>
          <a:prstGeom prst="rect">
            <a:avLst/>
          </a:prstGeom>
        </p:spPr>
      </p:pic>
      <p:pic>
        <p:nvPicPr>
          <p:cNvPr id="5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6989" y="11732270"/>
            <a:ext cx="11201400" cy="625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66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(3)">
            <a:extLst>
              <a:ext uri="{FF2B5EF4-FFF2-40B4-BE49-F238E27FC236}">
                <a16:creationId xmlns:a16="http://schemas.microsoft.com/office/drawing/2014/main" xmlns="" id="{4E4D5391-2660-4094-ABDC-8F49822391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59" y="8305800"/>
            <a:ext cx="9601200" cy="9601200"/>
          </a:xfrm>
          <a:prstGeom prst="rect">
            <a:avLst/>
          </a:prstGeom>
        </p:spPr>
      </p:pic>
      <p:pic>
        <p:nvPicPr>
          <p:cNvPr id="3" name="Picture 2" descr="1 (5)">
            <a:extLst>
              <a:ext uri="{FF2B5EF4-FFF2-40B4-BE49-F238E27FC236}">
                <a16:creationId xmlns:a16="http://schemas.microsoft.com/office/drawing/2014/main" xmlns="" id="{776B5702-A85E-4B70-AB64-EF552C72CF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8139" y="0"/>
            <a:ext cx="9445030" cy="8915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43200" y="1066800"/>
            <a:ext cx="43499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>
                <a:solidFill>
                  <a:srgbClr val="332D29"/>
                </a:solidFill>
                <a:latin typeface="Verdana"/>
                <a:cs typeface="Verdana"/>
              </a:rPr>
              <a:t>BAR</a:t>
            </a:r>
            <a:r>
              <a:rPr lang="en-US" sz="2800" spc="250" dirty="0">
                <a:solidFill>
                  <a:srgbClr val="332D29"/>
                </a:solidFill>
                <a:latin typeface="Verdana"/>
                <a:cs typeface="Verdana"/>
              </a:rPr>
              <a:t> </a:t>
            </a:r>
            <a:r>
              <a:rPr lang="en-US" sz="2800" spc="350" dirty="0">
                <a:solidFill>
                  <a:srgbClr val="332D29"/>
                </a:solidFill>
                <a:latin typeface="Verdana"/>
                <a:cs typeface="Verdana"/>
              </a:rPr>
              <a:t>ACCESSORIES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43582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(6)">
            <a:extLst>
              <a:ext uri="{FF2B5EF4-FFF2-40B4-BE49-F238E27FC236}">
                <a16:creationId xmlns:a16="http://schemas.microsoft.com/office/drawing/2014/main" xmlns="" id="{D6051A7F-B45D-448F-8031-5A009F57DB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648200"/>
            <a:ext cx="8458200" cy="8458200"/>
          </a:xfrm>
          <a:prstGeom prst="rect">
            <a:avLst/>
          </a:prstGeom>
        </p:spPr>
      </p:pic>
      <p:pic>
        <p:nvPicPr>
          <p:cNvPr id="3" name="Picture 2" descr="1 (4)">
            <a:extLst>
              <a:ext uri="{FF2B5EF4-FFF2-40B4-BE49-F238E27FC236}">
                <a16:creationId xmlns:a16="http://schemas.microsoft.com/office/drawing/2014/main" xmlns="" id="{6ED35C68-6C37-47BB-91D3-1B907AB4D5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0894" y="4267200"/>
            <a:ext cx="5562600" cy="5562600"/>
          </a:xfrm>
          <a:prstGeom prst="rect">
            <a:avLst/>
          </a:prstGeom>
        </p:spPr>
      </p:pic>
      <p:pic>
        <p:nvPicPr>
          <p:cNvPr id="4" name="Picture 3" descr="1 (9)">
            <a:extLst>
              <a:ext uri="{FF2B5EF4-FFF2-40B4-BE49-F238E27FC236}">
                <a16:creationId xmlns:a16="http://schemas.microsoft.com/office/drawing/2014/main" xmlns="" id="{EDFEEFD0-A0EA-4907-A67A-8E81E7BCC1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63899" y="276183"/>
            <a:ext cx="5021613" cy="3762417"/>
          </a:xfrm>
          <a:prstGeom prst="rect">
            <a:avLst/>
          </a:prstGeom>
        </p:spPr>
      </p:pic>
      <p:pic>
        <p:nvPicPr>
          <p:cNvPr id="5" name="Picture 4" descr="1 (8)">
            <a:extLst>
              <a:ext uri="{FF2B5EF4-FFF2-40B4-BE49-F238E27FC236}">
                <a16:creationId xmlns:a16="http://schemas.microsoft.com/office/drawing/2014/main" xmlns="" id="{E898BEC9-7A0B-49A6-A19A-AFF55A08AF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2591" y="10524933"/>
            <a:ext cx="5142114" cy="5162934"/>
          </a:xfrm>
          <a:prstGeom prst="rect">
            <a:avLst/>
          </a:prstGeom>
        </p:spPr>
      </p:pic>
      <p:pic>
        <p:nvPicPr>
          <p:cNvPr id="6" name="Picture 5" descr="1 (10)">
            <a:extLst>
              <a:ext uri="{FF2B5EF4-FFF2-40B4-BE49-F238E27FC236}">
                <a16:creationId xmlns:a16="http://schemas.microsoft.com/office/drawing/2014/main" xmlns="" id="{FE8043C5-CFC0-482C-8A30-BABBCE32A5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2561" y="12573000"/>
            <a:ext cx="5105401" cy="51054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34240" y="990600"/>
            <a:ext cx="4851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370" dirty="0">
                <a:solidFill>
                  <a:srgbClr val="332D29"/>
                </a:solidFill>
                <a:latin typeface="Verdana"/>
                <a:cs typeface="Verdana"/>
              </a:rPr>
              <a:t>BAR</a:t>
            </a:r>
            <a:r>
              <a:rPr lang="en-US" sz="3200" spc="250" dirty="0">
                <a:solidFill>
                  <a:srgbClr val="332D29"/>
                </a:solidFill>
                <a:latin typeface="Verdana"/>
                <a:cs typeface="Verdana"/>
              </a:rPr>
              <a:t> </a:t>
            </a:r>
            <a:r>
              <a:rPr lang="en-US" sz="3200" spc="350" dirty="0">
                <a:solidFill>
                  <a:srgbClr val="332D29"/>
                </a:solidFill>
                <a:latin typeface="Verdana"/>
                <a:cs typeface="Verdana"/>
              </a:rPr>
              <a:t>ACCESSORIES</a:t>
            </a:r>
            <a:endParaRPr lang="en-US" sz="3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92456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(11)">
            <a:extLst>
              <a:ext uri="{FF2B5EF4-FFF2-40B4-BE49-F238E27FC236}">
                <a16:creationId xmlns:a16="http://schemas.microsoft.com/office/drawing/2014/main" xmlns="" id="{06D0AB0D-EFCA-4ADC-8BFE-C821B7916AB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49" r="1162"/>
          <a:stretch/>
        </p:blipFill>
        <p:spPr>
          <a:xfrm>
            <a:off x="1219200" y="4572000"/>
            <a:ext cx="7239000" cy="8143864"/>
          </a:xfrm>
          <a:prstGeom prst="rect">
            <a:avLst/>
          </a:prstGeom>
        </p:spPr>
      </p:pic>
      <p:pic>
        <p:nvPicPr>
          <p:cNvPr id="3" name="Picture 2" descr="1 (29)">
            <a:extLst>
              <a:ext uri="{FF2B5EF4-FFF2-40B4-BE49-F238E27FC236}">
                <a16:creationId xmlns:a16="http://schemas.microsoft.com/office/drawing/2014/main" xmlns="" id="{3C8B2DFB-3408-469D-93DB-4B0046FADE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6178" y="6943042"/>
            <a:ext cx="8504237" cy="113215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67200" y="990600"/>
            <a:ext cx="43499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>
                <a:solidFill>
                  <a:srgbClr val="332D29"/>
                </a:solidFill>
                <a:latin typeface="Verdana"/>
                <a:cs typeface="Verdana"/>
              </a:rPr>
              <a:t>BAR</a:t>
            </a:r>
            <a:r>
              <a:rPr lang="en-US" sz="2800" spc="250" dirty="0">
                <a:solidFill>
                  <a:srgbClr val="332D29"/>
                </a:solidFill>
                <a:latin typeface="Verdana"/>
                <a:cs typeface="Verdana"/>
              </a:rPr>
              <a:t> </a:t>
            </a:r>
            <a:r>
              <a:rPr lang="en-US" sz="2800" spc="350" dirty="0">
                <a:solidFill>
                  <a:srgbClr val="332D29"/>
                </a:solidFill>
                <a:latin typeface="Verdana"/>
                <a:cs typeface="Verdana"/>
              </a:rPr>
              <a:t>ACCESSORIES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82550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saic-bar-accessories-250x25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62000" y="3124200"/>
            <a:ext cx="6019800" cy="601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wine-cooler-d-wall-wine-cooler-bar-tray-ice-1532748.jpg"/>
          <p:cNvPicPr>
            <a:picLocks noGrp="1" noChangeAspect="1"/>
          </p:cNvPicPr>
          <p:nvPr isPhoto="1"/>
        </p:nvPicPr>
        <p:blipFill>
          <a:blip r:embed="rId3" cstate="email">
            <a:lum bright="10000"/>
          </a:blip>
          <a:stretch>
            <a:fillRect/>
          </a:stretch>
        </p:blipFill>
        <p:spPr>
          <a:xfrm>
            <a:off x="4804449" y="11125200"/>
            <a:ext cx="8940800" cy="670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ab1cce7f60a67ec25d8689e25ffa1d5f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947400" y="838200"/>
            <a:ext cx="5920154" cy="769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924940" y="1219200"/>
            <a:ext cx="43499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>
                <a:solidFill>
                  <a:srgbClr val="332D29"/>
                </a:solidFill>
                <a:latin typeface="Verdana"/>
                <a:cs typeface="Verdana"/>
              </a:rPr>
              <a:t>BAR</a:t>
            </a:r>
            <a:r>
              <a:rPr lang="en-US" sz="2800" spc="250" dirty="0">
                <a:solidFill>
                  <a:srgbClr val="332D29"/>
                </a:solidFill>
                <a:latin typeface="Verdana"/>
                <a:cs typeface="Verdana"/>
              </a:rPr>
              <a:t> </a:t>
            </a:r>
            <a:r>
              <a:rPr lang="en-US" sz="2800" spc="350" dirty="0">
                <a:solidFill>
                  <a:srgbClr val="332D29"/>
                </a:solidFill>
                <a:latin typeface="Verdana"/>
                <a:cs typeface="Verdana"/>
              </a:rPr>
              <a:t>ACCESSORIES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47604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-1 WINE (14)">
            <a:extLst>
              <a:ext uri="{FF2B5EF4-FFF2-40B4-BE49-F238E27FC236}">
                <a16:creationId xmlns:a16="http://schemas.microsoft.com/office/drawing/2014/main" xmlns="" id="{166DB56D-48A3-44F4-8B66-0014478360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53000"/>
            <a:ext cx="8458200" cy="8458200"/>
          </a:xfrm>
          <a:prstGeom prst="rect">
            <a:avLst/>
          </a:prstGeom>
        </p:spPr>
      </p:pic>
      <p:pic>
        <p:nvPicPr>
          <p:cNvPr id="3" name="Picture 2" descr="A-1 WINE (12)">
            <a:extLst>
              <a:ext uri="{FF2B5EF4-FFF2-40B4-BE49-F238E27FC236}">
                <a16:creationId xmlns:a16="http://schemas.microsoft.com/office/drawing/2014/main" xmlns="" id="{F91A7946-BB42-43BB-B58B-ED97B2D790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838200"/>
            <a:ext cx="8229600" cy="8229600"/>
          </a:xfrm>
          <a:prstGeom prst="rect">
            <a:avLst/>
          </a:prstGeom>
        </p:spPr>
      </p:pic>
      <p:pic>
        <p:nvPicPr>
          <p:cNvPr id="4" name="Picture 3" descr="A-1 WINE (2)">
            <a:extLst>
              <a:ext uri="{FF2B5EF4-FFF2-40B4-BE49-F238E27FC236}">
                <a16:creationId xmlns:a16="http://schemas.microsoft.com/office/drawing/2014/main" xmlns="" id="{8C7CBC0E-70CE-401F-AE97-66D8E212DD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12115800"/>
            <a:ext cx="5638800" cy="5638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62400" y="838200"/>
            <a:ext cx="43499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>
                <a:solidFill>
                  <a:srgbClr val="332D29"/>
                </a:solidFill>
                <a:latin typeface="Verdana"/>
                <a:cs typeface="Verdana"/>
              </a:rPr>
              <a:t>BAR</a:t>
            </a:r>
            <a:r>
              <a:rPr lang="en-US" sz="2800" spc="250" dirty="0">
                <a:solidFill>
                  <a:srgbClr val="332D29"/>
                </a:solidFill>
                <a:latin typeface="Verdana"/>
                <a:cs typeface="Verdana"/>
              </a:rPr>
              <a:t> </a:t>
            </a:r>
            <a:r>
              <a:rPr lang="en-US" sz="2800" spc="350" dirty="0">
                <a:solidFill>
                  <a:srgbClr val="332D29"/>
                </a:solidFill>
                <a:latin typeface="Verdana"/>
                <a:cs typeface="Verdana"/>
              </a:rPr>
              <a:t>ACCESSORIES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96372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-1 WINE (1)">
            <a:extLst>
              <a:ext uri="{FF2B5EF4-FFF2-40B4-BE49-F238E27FC236}">
                <a16:creationId xmlns:a16="http://schemas.microsoft.com/office/drawing/2014/main" xmlns="" id="{A855E947-BD4C-4957-B220-81832C1706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409" y="3267624"/>
            <a:ext cx="9752763" cy="8001000"/>
          </a:xfrm>
          <a:prstGeom prst="rect">
            <a:avLst/>
          </a:prstGeom>
        </p:spPr>
      </p:pic>
      <p:pic>
        <p:nvPicPr>
          <p:cNvPr id="3" name="Picture 2" descr="RK-18-2887">
            <a:extLst>
              <a:ext uri="{FF2B5EF4-FFF2-40B4-BE49-F238E27FC236}">
                <a16:creationId xmlns:a16="http://schemas.microsoft.com/office/drawing/2014/main" xmlns="" id="{35E2CA48-F970-425B-A96A-C3E4B54D44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350166"/>
            <a:ext cx="7010400" cy="7290658"/>
          </a:xfrm>
          <a:prstGeom prst="rect">
            <a:avLst/>
          </a:prstGeom>
        </p:spPr>
      </p:pic>
      <p:pic>
        <p:nvPicPr>
          <p:cNvPr id="4" name="Picture 3" descr="RK-18-2844">
            <a:extLst>
              <a:ext uri="{FF2B5EF4-FFF2-40B4-BE49-F238E27FC236}">
                <a16:creationId xmlns:a16="http://schemas.microsoft.com/office/drawing/2014/main" xmlns="" id="{44148DE7-5955-4367-9462-CE7E16C590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709648"/>
            <a:ext cx="5638800" cy="5595937"/>
          </a:xfrm>
          <a:prstGeom prst="rect">
            <a:avLst/>
          </a:prstGeom>
        </p:spPr>
      </p:pic>
      <p:pic>
        <p:nvPicPr>
          <p:cNvPr id="5" name="Picture 4" descr="RK-18-2881">
            <a:extLst>
              <a:ext uri="{FF2B5EF4-FFF2-40B4-BE49-F238E27FC236}">
                <a16:creationId xmlns:a16="http://schemas.microsoft.com/office/drawing/2014/main" xmlns="" id="{D5B02115-965C-432E-9666-514FB8CCB4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7543800"/>
            <a:ext cx="9231153" cy="93169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44526" y="1254897"/>
            <a:ext cx="43499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>
                <a:solidFill>
                  <a:srgbClr val="332D29"/>
                </a:solidFill>
                <a:latin typeface="Verdana"/>
                <a:cs typeface="Verdana"/>
              </a:rPr>
              <a:t>BAR</a:t>
            </a:r>
            <a:r>
              <a:rPr lang="en-US" sz="2800" spc="250" dirty="0">
                <a:solidFill>
                  <a:srgbClr val="332D29"/>
                </a:solidFill>
                <a:latin typeface="Verdana"/>
                <a:cs typeface="Verdana"/>
              </a:rPr>
              <a:t> </a:t>
            </a:r>
            <a:r>
              <a:rPr lang="en-US" sz="2800" spc="350" dirty="0">
                <a:solidFill>
                  <a:srgbClr val="332D29"/>
                </a:solidFill>
                <a:latin typeface="Verdana"/>
                <a:cs typeface="Verdana"/>
              </a:rPr>
              <a:t>ACCESSORIES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21810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Grp="1" noUngrp="1" noChangeAspect="1"/>
          </p:cNvGrpSpPr>
          <p:nvPr/>
        </p:nvGrpSpPr>
        <p:grpSpPr>
          <a:xfrm>
            <a:off x="762000" y="3886200"/>
            <a:ext cx="6675244" cy="5410200"/>
            <a:chOff x="457200" y="1752600"/>
            <a:chExt cx="4000500" cy="3242355"/>
          </a:xfrm>
        </p:grpSpPr>
        <p:pic>
          <p:nvPicPr>
            <p:cNvPr id="3" name="Picture 2" descr="RK-1623.jpg"/>
            <p:cNvPicPr>
              <a:picLocks noRot="1" noChangeAspect="1" noMove="1" noResize="1"/>
            </p:cNvPicPr>
            <p:nvPr isPhoto="1"/>
          </p:nvPicPr>
          <p:blipFill>
            <a:blip r:embed="rId3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778" t="13426" b="14352"/>
            <a:stretch>
              <a:fillRect/>
            </a:stretch>
          </p:blipFill>
          <p:spPr>
            <a:xfrm>
              <a:off x="457200" y="1752600"/>
              <a:ext cx="4000500" cy="2971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562101" y="4495800"/>
              <a:ext cx="1866899" cy="499155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/>
                <a:t>A1-1623</a:t>
              </a:r>
            </a:p>
          </p:txBody>
        </p:sp>
      </p:grpSp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1125200" y="609600"/>
            <a:ext cx="5319453" cy="4343400"/>
            <a:chOff x="4876800" y="1752600"/>
            <a:chExt cx="3810000" cy="3110911"/>
          </a:xfrm>
        </p:grpSpPr>
        <p:pic>
          <p:nvPicPr>
            <p:cNvPr id="6" name="Picture 5" descr="RK-1622.jpg"/>
            <p:cNvPicPr>
              <a:picLocks noRot="1" noChangeAspect="1" noMove="1" noResize="1"/>
            </p:cNvPicPr>
            <p:nvPr isPhoto="1"/>
          </p:nvPicPr>
          <p:blipFill>
            <a:blip r:embed="rId4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630" t="13426" r="2778" b="14352"/>
            <a:stretch>
              <a:fillRect/>
            </a:stretch>
          </p:blipFill>
          <p:spPr>
            <a:xfrm>
              <a:off x="4876800" y="1752600"/>
              <a:ext cx="3810000" cy="2971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6"/>
            <p:cNvSpPr/>
            <p:nvPr/>
          </p:nvSpPr>
          <p:spPr>
            <a:xfrm>
              <a:off x="5753100" y="4419599"/>
              <a:ext cx="2019301" cy="443912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/>
                <a:t>A1-1622</a:t>
              </a:r>
            </a:p>
          </p:txBody>
        </p:sp>
      </p:grpSp>
      <p:grpSp>
        <p:nvGrpSpPr>
          <p:cNvPr id="8" name="Group 7"/>
          <p:cNvGrpSpPr>
            <a:grpSpLocks noGrp="1" noUngrp="1" noChangeAspect="1"/>
          </p:cNvGrpSpPr>
          <p:nvPr/>
        </p:nvGrpSpPr>
        <p:grpSpPr>
          <a:xfrm>
            <a:off x="9280884" y="5632450"/>
            <a:ext cx="4440272" cy="3663950"/>
            <a:chOff x="457200" y="2514600"/>
            <a:chExt cx="3886200" cy="3206750"/>
          </a:xfrm>
        </p:grpSpPr>
        <p:pic>
          <p:nvPicPr>
            <p:cNvPr id="9" name="Picture 8" descr="RK-18-2346.jpg"/>
            <p:cNvPicPr>
              <a:picLocks noRot="1" noChangeAspect="1" noMove="1" noResize="1"/>
            </p:cNvPicPr>
            <p:nvPr isPhoto="1"/>
          </p:nvPicPr>
          <p:blipFill>
            <a:blip r:embed="rId5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778" t="31944" r="2778"/>
            <a:stretch>
              <a:fillRect/>
            </a:stretch>
          </p:blipFill>
          <p:spPr>
            <a:xfrm>
              <a:off x="457200" y="2514600"/>
              <a:ext cx="3886200" cy="2800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/>
            <p:cNvSpPr/>
            <p:nvPr/>
          </p:nvSpPr>
          <p:spPr>
            <a:xfrm>
              <a:off x="1409700" y="5334000"/>
              <a:ext cx="2019300" cy="38735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 smtClean="0"/>
                <a:t>A1-2346</a:t>
              </a:r>
              <a:endParaRPr lang="en-IN" sz="1800" dirty="0"/>
            </a:p>
          </p:txBody>
        </p:sp>
      </p:grpSp>
      <p:grpSp>
        <p:nvGrpSpPr>
          <p:cNvPr id="11" name="Group 10"/>
          <p:cNvGrpSpPr>
            <a:grpSpLocks noGrp="1" noUngrp="1" noChangeAspect="1"/>
          </p:cNvGrpSpPr>
          <p:nvPr/>
        </p:nvGrpSpPr>
        <p:grpSpPr>
          <a:xfrm>
            <a:off x="14173200" y="7232254"/>
            <a:ext cx="3572235" cy="5105400"/>
            <a:chOff x="5257800" y="1447800"/>
            <a:chExt cx="2819400" cy="4029456"/>
          </a:xfrm>
        </p:grpSpPr>
        <p:pic>
          <p:nvPicPr>
            <p:cNvPr id="12" name="Picture 11" descr="RK-1607.jpg"/>
            <p:cNvPicPr>
              <a:picLocks noRot="1" noChangeAspect="1" noMove="1" noResize="1"/>
            </p:cNvPicPr>
            <p:nvPr isPhoto="1"/>
          </p:nvPicPr>
          <p:blipFill>
            <a:blip r:embed="rId6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889" t="6019" r="17593" b="3241"/>
            <a:stretch>
              <a:fillRect/>
            </a:stretch>
          </p:blipFill>
          <p:spPr>
            <a:xfrm>
              <a:off x="5257800" y="1447800"/>
              <a:ext cx="2819400" cy="3733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6006507" y="5181600"/>
              <a:ext cx="1333669" cy="295656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/>
                <a:t>A1-1607</a:t>
              </a:r>
            </a:p>
          </p:txBody>
        </p:sp>
      </p:grpSp>
      <p:grpSp>
        <p:nvGrpSpPr>
          <p:cNvPr id="14" name="Group 10"/>
          <p:cNvGrpSpPr>
            <a:grpSpLocks noGrp="1" noUngrp="1" noChangeAspect="1"/>
          </p:cNvGrpSpPr>
          <p:nvPr/>
        </p:nvGrpSpPr>
        <p:grpSpPr>
          <a:xfrm>
            <a:off x="548240" y="9915153"/>
            <a:ext cx="4114800" cy="4470400"/>
            <a:chOff x="342900" y="1200150"/>
            <a:chExt cx="4114800" cy="4470400"/>
          </a:xfrm>
        </p:grpSpPr>
        <p:pic>
          <p:nvPicPr>
            <p:cNvPr id="15" name="Picture 14" descr="RK-18-2338.jpg"/>
            <p:cNvPicPr>
              <a:picLocks noRot="1" noChangeAspect="1" noMove="1" noResize="1"/>
            </p:cNvPicPr>
            <p:nvPr isPhoto="1"/>
          </p:nvPicPr>
          <p:blipFill>
            <a:blip r:embed="rId7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900" y="1200150"/>
              <a:ext cx="4114800" cy="411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342900" y="532765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lnSpcReduction="10000"/>
            </a:bodyPr>
            <a:lstStyle/>
            <a:p>
              <a:pPr algn="ctr"/>
              <a:r>
                <a:rPr lang="en-IN" sz="1800" dirty="0"/>
                <a:t>A1-2338</a:t>
              </a:r>
            </a:p>
          </p:txBody>
        </p:sp>
      </p:grpSp>
      <p:grpSp>
        <p:nvGrpSpPr>
          <p:cNvPr id="17" name="Group 7"/>
          <p:cNvGrpSpPr>
            <a:grpSpLocks noGrp="1" noUngrp="1" noChangeAspect="1"/>
          </p:cNvGrpSpPr>
          <p:nvPr/>
        </p:nvGrpSpPr>
        <p:grpSpPr>
          <a:xfrm>
            <a:off x="6814972" y="8879954"/>
            <a:ext cx="4114800" cy="3544887"/>
            <a:chOff x="342900" y="1662113"/>
            <a:chExt cx="4114800" cy="3544887"/>
          </a:xfrm>
        </p:grpSpPr>
        <p:pic>
          <p:nvPicPr>
            <p:cNvPr id="18" name="Picture 17" descr="RK-18-3667.jpg"/>
            <p:cNvPicPr>
              <a:picLocks noRot="1" noChangeAspect="1" noMove="1" noResize="1"/>
            </p:cNvPicPr>
            <p:nvPr isPhoto="1"/>
          </p:nvPicPr>
          <p:blipFill>
            <a:blip r:embed="rId8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900" y="1662113"/>
              <a:ext cx="4114800" cy="31892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342900" y="48641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lnSpcReduction="10000"/>
            </a:bodyPr>
            <a:lstStyle/>
            <a:p>
              <a:pPr algn="ctr"/>
              <a:r>
                <a:rPr lang="en-IN" sz="1800" dirty="0"/>
                <a:t>A1-3667</a:t>
              </a:r>
            </a:p>
          </p:txBody>
        </p:sp>
      </p:grpSp>
      <p:grpSp>
        <p:nvGrpSpPr>
          <p:cNvPr id="20" name="Group 19"/>
          <p:cNvGrpSpPr>
            <a:grpSpLocks noGrp="1" noUngrp="1" noChangeAspect="1"/>
          </p:cNvGrpSpPr>
          <p:nvPr/>
        </p:nvGrpSpPr>
        <p:grpSpPr>
          <a:xfrm>
            <a:off x="6788619" y="3017702"/>
            <a:ext cx="4167506" cy="2590800"/>
            <a:chOff x="457200" y="2286000"/>
            <a:chExt cx="3810000" cy="2368550"/>
          </a:xfrm>
        </p:grpSpPr>
        <p:pic>
          <p:nvPicPr>
            <p:cNvPr id="21" name="Picture 20" descr="RK-18-4968.jpg"/>
            <p:cNvPicPr>
              <a:picLocks noRot="1" noChangeAspect="1" noMove="1" noResize="1"/>
            </p:cNvPicPr>
            <p:nvPr isPhoto="1"/>
          </p:nvPicPr>
          <p:blipFill>
            <a:blip r:embed="rId9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778" t="26389" r="4630" b="25463"/>
            <a:stretch>
              <a:fillRect/>
            </a:stretch>
          </p:blipFill>
          <p:spPr>
            <a:xfrm>
              <a:off x="457200" y="2286000"/>
              <a:ext cx="3810000" cy="1981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1447800" y="4267200"/>
              <a:ext cx="1790700" cy="38735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/>
                <a:t>A1-4968</a:t>
              </a:r>
            </a:p>
          </p:txBody>
        </p:sp>
      </p:grpSp>
      <p:grpSp>
        <p:nvGrpSpPr>
          <p:cNvPr id="23" name="Group 6"/>
          <p:cNvGrpSpPr>
            <a:grpSpLocks noGrp="1" noUngrp="1" noChangeAspect="1"/>
          </p:cNvGrpSpPr>
          <p:nvPr/>
        </p:nvGrpSpPr>
        <p:grpSpPr>
          <a:xfrm>
            <a:off x="10342295" y="12125413"/>
            <a:ext cx="3830905" cy="2859594"/>
            <a:chOff x="4953000" y="2057400"/>
            <a:chExt cx="3581400" cy="2673350"/>
          </a:xfrm>
        </p:grpSpPr>
        <p:pic>
          <p:nvPicPr>
            <p:cNvPr id="24" name="Picture 23" descr="RK-1603.jpg"/>
            <p:cNvPicPr>
              <a:picLocks noRot="1" noChangeAspect="1" noMove="1" noResize="1"/>
            </p:cNvPicPr>
            <p:nvPr isPhoto="1"/>
          </p:nvPicPr>
          <p:blipFill>
            <a:blip r:embed="rId10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481" t="20833" r="6482" b="23611"/>
            <a:stretch>
              <a:fillRect/>
            </a:stretch>
          </p:blipFill>
          <p:spPr>
            <a:xfrm>
              <a:off x="4953000" y="2057400"/>
              <a:ext cx="3581400" cy="228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/>
            <p:cNvSpPr/>
            <p:nvPr/>
          </p:nvSpPr>
          <p:spPr>
            <a:xfrm>
              <a:off x="5791200" y="4343400"/>
              <a:ext cx="1790700" cy="38735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/>
                <a:t>A1-1603</a:t>
              </a:r>
            </a:p>
          </p:txBody>
        </p:sp>
      </p:grpSp>
      <p:grpSp>
        <p:nvGrpSpPr>
          <p:cNvPr id="26" name="Group 25"/>
          <p:cNvGrpSpPr>
            <a:grpSpLocks noGrp="1" noUngrp="1" noChangeAspect="1"/>
          </p:cNvGrpSpPr>
          <p:nvPr/>
        </p:nvGrpSpPr>
        <p:grpSpPr>
          <a:xfrm>
            <a:off x="2618155" y="14214103"/>
            <a:ext cx="5448292" cy="3902447"/>
            <a:chOff x="838200" y="2286000"/>
            <a:chExt cx="3200400" cy="2292350"/>
          </a:xfrm>
        </p:grpSpPr>
        <p:pic>
          <p:nvPicPr>
            <p:cNvPr id="27" name="Picture 26" descr="RK-1604.jpg"/>
            <p:cNvPicPr>
              <a:picLocks noRot="1" noChangeAspect="1" noMove="1" noResize="1"/>
            </p:cNvPicPr>
            <p:nvPr isPhoto="1"/>
          </p:nvPicPr>
          <p:blipFill>
            <a:blip r:embed="rId11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037" t="26389" r="10185" b="29167"/>
            <a:stretch>
              <a:fillRect/>
            </a:stretch>
          </p:blipFill>
          <p:spPr>
            <a:xfrm>
              <a:off x="838200" y="2286000"/>
              <a:ext cx="3200400" cy="1828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Rectangle 27"/>
            <p:cNvSpPr/>
            <p:nvPr/>
          </p:nvSpPr>
          <p:spPr>
            <a:xfrm>
              <a:off x="1409700" y="4191000"/>
              <a:ext cx="2019300" cy="38735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/>
                <a:t>A1-1604</a:t>
              </a:r>
            </a:p>
          </p:txBody>
        </p:sp>
      </p:grpSp>
      <p:grpSp>
        <p:nvGrpSpPr>
          <p:cNvPr id="29" name="Group 13"/>
          <p:cNvGrpSpPr>
            <a:grpSpLocks noGrp="1" noUngrp="1" noChangeAspect="1"/>
          </p:cNvGrpSpPr>
          <p:nvPr/>
        </p:nvGrpSpPr>
        <p:grpSpPr>
          <a:xfrm>
            <a:off x="14203429" y="14337770"/>
            <a:ext cx="3983189" cy="4422775"/>
            <a:chOff x="5334000" y="1981200"/>
            <a:chExt cx="2819400" cy="3130550"/>
          </a:xfrm>
        </p:grpSpPr>
        <p:pic>
          <p:nvPicPr>
            <p:cNvPr id="30" name="Picture 29" descr="RK-18-4967.jpg"/>
            <p:cNvPicPr>
              <a:picLocks noRot="1" noChangeAspect="1" noMove="1" noResize="1"/>
            </p:cNvPicPr>
            <p:nvPr isPhoto="1"/>
          </p:nvPicPr>
          <p:blipFill>
            <a:blip r:embed="rId1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741" t="18981" r="15741" b="16204"/>
            <a:stretch>
              <a:fillRect/>
            </a:stretch>
          </p:blipFill>
          <p:spPr>
            <a:xfrm>
              <a:off x="5334000" y="1981200"/>
              <a:ext cx="2819400" cy="2667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ectangle 30"/>
            <p:cNvSpPr/>
            <p:nvPr/>
          </p:nvSpPr>
          <p:spPr>
            <a:xfrm>
              <a:off x="5867400" y="4724400"/>
              <a:ext cx="1790700" cy="38735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IN" sz="1800" dirty="0"/>
                <a:t>A1-4967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4962328" y="1058017"/>
            <a:ext cx="37260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 smtClean="0">
                <a:solidFill>
                  <a:srgbClr val="332D29"/>
                </a:solidFill>
                <a:latin typeface="Verdana"/>
                <a:cs typeface="Verdana"/>
              </a:rPr>
              <a:t>METAL VOTIVES</a:t>
            </a:r>
            <a:endParaRPr lang="en-US" sz="2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479689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atural\Desktop\New folder (2)\DSC_011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4413250" cy="2971800"/>
          </a:xfrm>
          <a:prstGeom prst="rect">
            <a:avLst/>
          </a:prstGeom>
          <a:noFill/>
        </p:spPr>
      </p:pic>
      <p:pic>
        <p:nvPicPr>
          <p:cNvPr id="3" name="Picture 2" descr="C:\Users\natural\Desktop\New folder (2)\DSC_011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276600"/>
            <a:ext cx="4622800" cy="2971800"/>
          </a:xfrm>
          <a:prstGeom prst="rect">
            <a:avLst/>
          </a:prstGeom>
          <a:noFill/>
        </p:spPr>
      </p:pic>
      <p:pic>
        <p:nvPicPr>
          <p:cNvPr id="4" name="Picture 2" descr="C:\Users\natural\Desktop\New folder (2)\DSC_011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0" y="3276600"/>
            <a:ext cx="3733800" cy="2971800"/>
          </a:xfrm>
          <a:prstGeom prst="rect">
            <a:avLst/>
          </a:prstGeom>
          <a:noFill/>
        </p:spPr>
      </p:pic>
      <p:pic>
        <p:nvPicPr>
          <p:cNvPr id="5" name="Picture 2" descr="C:\Users\natural\Desktop\New folder (2)\DSC_0114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44601" y="3733800"/>
            <a:ext cx="3886200" cy="2092569"/>
          </a:xfrm>
          <a:prstGeom prst="rect">
            <a:avLst/>
          </a:prstGeom>
          <a:noFill/>
        </p:spPr>
      </p:pic>
      <p:pic>
        <p:nvPicPr>
          <p:cNvPr id="6" name="Picture 2" descr="C:\Users\natural\Desktop\New folder (2)\DSC_0117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325" y="6629400"/>
            <a:ext cx="4038600" cy="2884714"/>
          </a:xfrm>
          <a:prstGeom prst="rect">
            <a:avLst/>
          </a:prstGeom>
          <a:noFill/>
        </p:spPr>
      </p:pic>
      <p:pic>
        <p:nvPicPr>
          <p:cNvPr id="7" name="Picture 6" descr="DSC_0116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00600" y="6885214"/>
            <a:ext cx="5412442" cy="2667000"/>
          </a:xfrm>
          <a:prstGeom prst="rect">
            <a:avLst/>
          </a:prstGeom>
        </p:spPr>
      </p:pic>
      <p:pic>
        <p:nvPicPr>
          <p:cNvPr id="8" name="Picture 2" descr="C:\Users\natural\Desktop\New folder (2)\DSC_0121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5600" y="6667500"/>
            <a:ext cx="4388304" cy="3429000"/>
          </a:xfrm>
          <a:prstGeom prst="rect">
            <a:avLst/>
          </a:prstGeom>
          <a:noFill/>
        </p:spPr>
      </p:pic>
      <p:pic>
        <p:nvPicPr>
          <p:cNvPr id="9" name="Picture 2" descr="C:\Users\natural\Desktop\New folder (2)\DSC_0119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68097" y="7075714"/>
            <a:ext cx="2948214" cy="2476500"/>
          </a:xfrm>
          <a:prstGeom prst="rect">
            <a:avLst/>
          </a:prstGeom>
          <a:noFill/>
        </p:spPr>
      </p:pic>
      <p:pic>
        <p:nvPicPr>
          <p:cNvPr id="10" name="Picture 2" descr="C:\Users\natural\Desktop\New folder (2)\DSC_0125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733" y="10314214"/>
            <a:ext cx="4605867" cy="2590800"/>
          </a:xfrm>
          <a:prstGeom prst="rect">
            <a:avLst/>
          </a:prstGeom>
          <a:noFill/>
        </p:spPr>
      </p:pic>
      <p:pic>
        <p:nvPicPr>
          <p:cNvPr id="11" name="Picture 2" descr="C:\Users\natural\Desktop\New folder (2)\DSC_0126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8092" y="10542814"/>
            <a:ext cx="5314950" cy="2362200"/>
          </a:xfrm>
          <a:prstGeom prst="rect">
            <a:avLst/>
          </a:prstGeom>
          <a:noFill/>
        </p:spPr>
      </p:pic>
      <p:pic>
        <p:nvPicPr>
          <p:cNvPr id="12" name="Picture 2" descr="C:\Users\natural\Desktop\New folder (2)\DSC_0127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44687" y="10314214"/>
            <a:ext cx="3604713" cy="2670158"/>
          </a:xfrm>
          <a:prstGeom prst="rect">
            <a:avLst/>
          </a:prstGeom>
          <a:noFill/>
        </p:spPr>
      </p:pic>
      <p:pic>
        <p:nvPicPr>
          <p:cNvPr id="13" name="Picture 2" descr="C:\Users\natural\Desktop\New folder (2)\DSC_0128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44277" y="10314214"/>
            <a:ext cx="3256291" cy="2670158"/>
          </a:xfrm>
          <a:prstGeom prst="rect">
            <a:avLst/>
          </a:prstGeom>
          <a:noFill/>
        </p:spPr>
      </p:pic>
      <p:pic>
        <p:nvPicPr>
          <p:cNvPr id="14" name="Picture 2" descr="C:\Users\natural\Desktop\New folder (2)\DSC_0129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757" y="13404690"/>
            <a:ext cx="3241675" cy="2235638"/>
          </a:xfrm>
          <a:prstGeom prst="rect">
            <a:avLst/>
          </a:prstGeom>
          <a:noFill/>
        </p:spPr>
      </p:pic>
      <p:pic>
        <p:nvPicPr>
          <p:cNvPr id="15" name="Picture 2" descr="C:\Users\natural\Desktop\New folder (2)\DSC_0131.JP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0075" y="13376668"/>
            <a:ext cx="3096746" cy="2229657"/>
          </a:xfrm>
          <a:prstGeom prst="rect">
            <a:avLst/>
          </a:prstGeom>
          <a:noFill/>
        </p:spPr>
      </p:pic>
      <p:pic>
        <p:nvPicPr>
          <p:cNvPr id="16" name="Picture 2" descr="C:\Users\natural\Desktop\New folder (2)\DSC_0132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1022" y="13395719"/>
            <a:ext cx="2684756" cy="2191557"/>
          </a:xfrm>
          <a:prstGeom prst="rect">
            <a:avLst/>
          </a:prstGeom>
          <a:noFill/>
        </p:spPr>
      </p:pic>
      <p:pic>
        <p:nvPicPr>
          <p:cNvPr id="17" name="Picture 2" descr="C:\Users\natural\Desktop\New folder (2)\DSC_0134.JP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4967" y="13378980"/>
            <a:ext cx="3248887" cy="2191557"/>
          </a:xfrm>
          <a:prstGeom prst="rect">
            <a:avLst/>
          </a:prstGeom>
          <a:noFill/>
        </p:spPr>
      </p:pic>
      <p:pic>
        <p:nvPicPr>
          <p:cNvPr id="18" name="Picture 2" descr="C:\Users\natural\Desktop\New folder (2)\DSC_0135.JP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44277" y="13268777"/>
            <a:ext cx="3546871" cy="2153457"/>
          </a:xfrm>
          <a:prstGeom prst="rect">
            <a:avLst/>
          </a:prstGeom>
          <a:noFill/>
        </p:spPr>
      </p:pic>
      <p:pic>
        <p:nvPicPr>
          <p:cNvPr id="19" name="Picture 2" descr="C:\Users\natural\Desktop\New folder (2)\DSC_0136.JPG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1632" y="15795543"/>
            <a:ext cx="2895601" cy="2165514"/>
          </a:xfrm>
          <a:prstGeom prst="rect">
            <a:avLst/>
          </a:prstGeom>
          <a:noFill/>
        </p:spPr>
      </p:pic>
      <p:pic>
        <p:nvPicPr>
          <p:cNvPr id="20" name="Picture 3" descr="C:\Users\natural\Desktop\New folder (2)\DSC_0139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34577" y="15702684"/>
            <a:ext cx="2819400" cy="2202657"/>
          </a:xfrm>
          <a:prstGeom prst="rect">
            <a:avLst/>
          </a:prstGeom>
          <a:noFill/>
        </p:spPr>
      </p:pic>
      <p:pic>
        <p:nvPicPr>
          <p:cNvPr id="21" name="Picture 2" descr="C:\Users\natural\Desktop\New folder (2)\DSC_0142.JPG"/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3400" y="15995814"/>
            <a:ext cx="5080000" cy="19050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575732" y="533400"/>
            <a:ext cx="8847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ceramic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475566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atural\Desktop\New folder (2)\DSC_014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200400"/>
            <a:ext cx="5513294" cy="2286000"/>
          </a:xfrm>
          <a:prstGeom prst="rect">
            <a:avLst/>
          </a:prstGeom>
          <a:noFill/>
        </p:spPr>
      </p:pic>
      <p:pic>
        <p:nvPicPr>
          <p:cNvPr id="3" name="Picture 3" descr="C:\Users\natural\Desktop\New folder (2)\DSC_015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1" y="3200400"/>
            <a:ext cx="1752600" cy="2519363"/>
          </a:xfrm>
          <a:prstGeom prst="rect">
            <a:avLst/>
          </a:prstGeom>
          <a:noFill/>
        </p:spPr>
      </p:pic>
      <p:pic>
        <p:nvPicPr>
          <p:cNvPr id="4" name="Picture 3" descr="C:\Users\natural\Desktop\New folder (2)\DSC_015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1" y="3368919"/>
            <a:ext cx="2667000" cy="1948962"/>
          </a:xfrm>
          <a:prstGeom prst="rect">
            <a:avLst/>
          </a:prstGeom>
          <a:noFill/>
        </p:spPr>
      </p:pic>
      <p:pic>
        <p:nvPicPr>
          <p:cNvPr id="5" name="Picture 4" descr="C:\Users\natural\Desktop\New folder (2)\DSC_0158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9491" y="3329781"/>
            <a:ext cx="2230582" cy="2044700"/>
          </a:xfrm>
          <a:prstGeom prst="rect">
            <a:avLst/>
          </a:prstGeom>
          <a:noFill/>
        </p:spPr>
      </p:pic>
      <p:pic>
        <p:nvPicPr>
          <p:cNvPr id="6" name="Picture 3" descr="C:\Users\natural\Desktop\New folder (2)\DSC_0171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54200" y="3081899"/>
            <a:ext cx="2590800" cy="2331720"/>
          </a:xfrm>
          <a:prstGeom prst="rect">
            <a:avLst/>
          </a:prstGeom>
          <a:noFill/>
        </p:spPr>
      </p:pic>
      <p:pic>
        <p:nvPicPr>
          <p:cNvPr id="8" name="Picture 2" descr="C:\Users\natural\Desktop\New folder (2)\DSC_0164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0650" y="6400800"/>
            <a:ext cx="2852088" cy="2509837"/>
          </a:xfrm>
          <a:prstGeom prst="rect">
            <a:avLst/>
          </a:prstGeom>
          <a:noFill/>
        </p:spPr>
      </p:pic>
      <p:pic>
        <p:nvPicPr>
          <p:cNvPr id="9" name="Picture 8" descr="DSC_0165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01000" y="6279170"/>
            <a:ext cx="2895600" cy="2558902"/>
          </a:xfrm>
          <a:prstGeom prst="rect">
            <a:avLst/>
          </a:prstGeom>
        </p:spPr>
      </p:pic>
      <p:pic>
        <p:nvPicPr>
          <p:cNvPr id="10" name="Picture 9" descr="DSC_0166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78491" y="6264519"/>
            <a:ext cx="3075709" cy="2573553"/>
          </a:xfrm>
          <a:prstGeom prst="rect">
            <a:avLst/>
          </a:prstGeom>
        </p:spPr>
      </p:pic>
      <p:pic>
        <p:nvPicPr>
          <p:cNvPr id="11" name="Picture 10" descr="DSC_0167.JP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011400" y="6264519"/>
            <a:ext cx="3059426" cy="2569918"/>
          </a:xfrm>
          <a:prstGeom prst="rect">
            <a:avLst/>
          </a:prstGeom>
        </p:spPr>
      </p:pic>
      <p:pic>
        <p:nvPicPr>
          <p:cNvPr id="13" name="Picture 12" descr="DSC_0174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58271" y="9372600"/>
            <a:ext cx="4583724" cy="2590800"/>
          </a:xfrm>
          <a:prstGeom prst="rect">
            <a:avLst/>
          </a:prstGeom>
        </p:spPr>
      </p:pic>
      <p:pic>
        <p:nvPicPr>
          <p:cNvPr id="14" name="Picture 13" descr="DSC_0175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722801" y="9523567"/>
            <a:ext cx="4422199" cy="2439833"/>
          </a:xfrm>
          <a:prstGeom prst="rect">
            <a:avLst/>
          </a:prstGeom>
        </p:spPr>
      </p:pic>
      <p:pic>
        <p:nvPicPr>
          <p:cNvPr id="15" name="Picture 14" descr="DSC_0176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61095" y="9599767"/>
            <a:ext cx="5190461" cy="2209800"/>
          </a:xfrm>
          <a:prstGeom prst="rect">
            <a:avLst/>
          </a:prstGeom>
        </p:spPr>
      </p:pic>
      <p:pic>
        <p:nvPicPr>
          <p:cNvPr id="16" name="Picture 15" descr="DSC_0180.JP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2779" y="12496800"/>
            <a:ext cx="4226421" cy="2524875"/>
          </a:xfrm>
          <a:prstGeom prst="rect">
            <a:avLst/>
          </a:prstGeom>
        </p:spPr>
      </p:pic>
      <p:pic>
        <p:nvPicPr>
          <p:cNvPr id="17" name="Picture 16" descr="DSC_0187.JPG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0687" y="12496800"/>
            <a:ext cx="5297804" cy="2438400"/>
          </a:xfrm>
          <a:prstGeom prst="rect">
            <a:avLst/>
          </a:prstGeom>
        </p:spPr>
      </p:pic>
      <p:pic>
        <p:nvPicPr>
          <p:cNvPr id="18" name="Picture 17" descr="DSC_0191.JPG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0379" y="6341268"/>
            <a:ext cx="3300109" cy="2628900"/>
          </a:xfrm>
          <a:prstGeom prst="rect">
            <a:avLst/>
          </a:prstGeom>
        </p:spPr>
      </p:pic>
      <p:pic>
        <p:nvPicPr>
          <p:cNvPr id="19" name="Picture 18" descr="DSC_0192.JPG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90047" y="15077668"/>
            <a:ext cx="4416483" cy="2753132"/>
          </a:xfrm>
          <a:prstGeom prst="rect">
            <a:avLst/>
          </a:prstGeom>
        </p:spPr>
      </p:pic>
      <p:pic>
        <p:nvPicPr>
          <p:cNvPr id="20" name="Picture 19" descr="DSC_0194.JPG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371070" y="12687300"/>
            <a:ext cx="5280660" cy="2057400"/>
          </a:xfrm>
          <a:prstGeom prst="rect">
            <a:avLst/>
          </a:prstGeom>
        </p:spPr>
      </p:pic>
      <p:pic>
        <p:nvPicPr>
          <p:cNvPr id="21" name="Picture 2" descr="C:\Users\natural\Desktop\New folder (2)\DSC_0147.JPG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0680" y="15654134"/>
            <a:ext cx="5864242" cy="2117643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575732" y="533400"/>
            <a:ext cx="8847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ceramic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798174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732" y="533400"/>
            <a:ext cx="8847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Wooden</a:t>
            </a:r>
            <a:endParaRPr lang="en-US" sz="9600" dirty="0"/>
          </a:p>
        </p:txBody>
      </p:sp>
      <p:pic>
        <p:nvPicPr>
          <p:cNvPr id="3" name="Picture 2" descr="DSC_006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547" y="3067050"/>
            <a:ext cx="6819900" cy="3409950"/>
          </a:xfrm>
          <a:prstGeom prst="rect">
            <a:avLst/>
          </a:prstGeom>
        </p:spPr>
      </p:pic>
      <p:pic>
        <p:nvPicPr>
          <p:cNvPr id="4" name="Picture 3" descr="DSC_007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9446" y="3067050"/>
            <a:ext cx="6216229" cy="4305300"/>
          </a:xfrm>
          <a:prstGeom prst="rect">
            <a:avLst/>
          </a:prstGeom>
        </p:spPr>
      </p:pic>
      <p:pic>
        <p:nvPicPr>
          <p:cNvPr id="5" name="Picture 2" descr="C:\Users\natural\Desktop\New folder (2)\New folder\DSC_009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994" y="7467601"/>
            <a:ext cx="5595514" cy="5334000"/>
          </a:xfrm>
          <a:prstGeom prst="rect">
            <a:avLst/>
          </a:prstGeom>
          <a:noFill/>
        </p:spPr>
      </p:pic>
      <p:pic>
        <p:nvPicPr>
          <p:cNvPr id="6" name="Picture 2" descr="C:\Users\natural\Desktop\New folder (2)\New folder\DSC_0154 (2)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0172" y="8077201"/>
            <a:ext cx="5926455" cy="4648200"/>
          </a:xfrm>
          <a:prstGeom prst="rect">
            <a:avLst/>
          </a:prstGeom>
          <a:noFill/>
        </p:spPr>
      </p:pic>
      <p:pic>
        <p:nvPicPr>
          <p:cNvPr id="7" name="Picture 6" descr="DSC_0052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7066" y="13337181"/>
            <a:ext cx="5401627" cy="4912718"/>
          </a:xfrm>
          <a:prstGeom prst="rect">
            <a:avLst/>
          </a:prstGeom>
        </p:spPr>
      </p:pic>
      <p:pic>
        <p:nvPicPr>
          <p:cNvPr id="8" name="Picture 7" descr="DSC_0040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3862" y="13299081"/>
            <a:ext cx="5259075" cy="4464098"/>
          </a:xfrm>
          <a:prstGeom prst="rect">
            <a:avLst/>
          </a:prstGeom>
        </p:spPr>
      </p:pic>
      <p:pic>
        <p:nvPicPr>
          <p:cNvPr id="9" name="Picture 2" descr="F:\c data 12.8.19\Desktop\ALL PPT\2019 collection\24 oct\DSC_0125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25676" y="3200400"/>
            <a:ext cx="4867132" cy="4267200"/>
          </a:xfrm>
          <a:prstGeom prst="rect">
            <a:avLst/>
          </a:prstGeom>
          <a:noFill/>
        </p:spPr>
      </p:pic>
      <p:pic>
        <p:nvPicPr>
          <p:cNvPr id="10" name="Picture 6" descr="\\mahima\Share\ARCHANA\23 oct\DSC_0253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83153" y="7666176"/>
            <a:ext cx="2645664" cy="2645664"/>
          </a:xfrm>
          <a:prstGeom prst="rect">
            <a:avLst/>
          </a:prstGeom>
          <a:noFill/>
        </p:spPr>
      </p:pic>
      <p:pic>
        <p:nvPicPr>
          <p:cNvPr id="11" name="Picture 10" descr="\\mahima\Share\ARCHANA\23 oct\DSC_0255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54544" y="10479682"/>
            <a:ext cx="2362200" cy="2362200"/>
          </a:xfrm>
          <a:prstGeom prst="rect">
            <a:avLst/>
          </a:prstGeom>
          <a:noFill/>
        </p:spPr>
      </p:pic>
      <p:pic>
        <p:nvPicPr>
          <p:cNvPr id="12" name="Picture 4" descr="\\mahima\Share\ARCHANA\23 oct\DSC_025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08560" y="8077201"/>
            <a:ext cx="1984248" cy="1984248"/>
          </a:xfrm>
          <a:prstGeom prst="rect">
            <a:avLst/>
          </a:prstGeom>
          <a:noFill/>
        </p:spPr>
      </p:pic>
      <p:pic>
        <p:nvPicPr>
          <p:cNvPr id="13" name="Picture 12" descr="DSC_0131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33193" y="13716000"/>
            <a:ext cx="2438400" cy="2355743"/>
          </a:xfrm>
          <a:prstGeom prst="rect">
            <a:avLst/>
          </a:prstGeom>
        </p:spPr>
      </p:pic>
      <p:pic>
        <p:nvPicPr>
          <p:cNvPr id="14" name="Picture 13" descr="DSC_0135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99446" y="13692685"/>
            <a:ext cx="2438400" cy="2359742"/>
          </a:xfrm>
          <a:prstGeom prst="rect">
            <a:avLst/>
          </a:prstGeom>
        </p:spPr>
      </p:pic>
      <p:pic>
        <p:nvPicPr>
          <p:cNvPr id="15" name="Picture 2" descr="F:\c data 12.8.19\Desktop\ALL PPT\2019 collection\23 oct\DSC_0314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73353" y="16052427"/>
            <a:ext cx="2145151" cy="2197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37289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atural\Desktop\New folder (2)\New folder\DSC_029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971800"/>
            <a:ext cx="7424420" cy="6019800"/>
          </a:xfrm>
          <a:prstGeom prst="rect">
            <a:avLst/>
          </a:prstGeom>
          <a:noFill/>
        </p:spPr>
      </p:pic>
      <p:pic>
        <p:nvPicPr>
          <p:cNvPr id="3" name="Picture 2" descr="C:\Users\natural\Desktop\New folder (2)\New folder\DSC_018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9476" y="5015470"/>
            <a:ext cx="7726018" cy="4419600"/>
          </a:xfrm>
          <a:prstGeom prst="rect">
            <a:avLst/>
          </a:prstGeom>
          <a:noFill/>
        </p:spPr>
      </p:pic>
      <p:pic>
        <p:nvPicPr>
          <p:cNvPr id="4" name="Picture 3" descr="28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11200" y="13648149"/>
            <a:ext cx="3810000" cy="4361970"/>
          </a:xfrm>
          <a:prstGeom prst="rect">
            <a:avLst/>
          </a:prstGeom>
        </p:spPr>
      </p:pic>
      <p:pic>
        <p:nvPicPr>
          <p:cNvPr id="5" name="Picture 4" descr="DSC_0325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79971" y="9435070"/>
            <a:ext cx="7241229" cy="4213079"/>
          </a:xfrm>
          <a:prstGeom prst="rect">
            <a:avLst/>
          </a:prstGeom>
        </p:spPr>
      </p:pic>
      <p:pic>
        <p:nvPicPr>
          <p:cNvPr id="6" name="Picture 3" descr="C:\Users\natural\Desktop\New folder (2)\New folder\DSC_002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9269" y="7788421"/>
            <a:ext cx="3703320" cy="2057400"/>
          </a:xfrm>
          <a:prstGeom prst="rect">
            <a:avLst/>
          </a:prstGeom>
          <a:noFill/>
        </p:spPr>
      </p:pic>
      <p:pic>
        <p:nvPicPr>
          <p:cNvPr id="7" name="Picture 3" descr="C:\Users\natural\Desktop\New folder (2)\New folder\DSC_0024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4002" y="10161660"/>
            <a:ext cx="3753853" cy="1981200"/>
          </a:xfrm>
          <a:prstGeom prst="rect">
            <a:avLst/>
          </a:prstGeom>
          <a:noFill/>
        </p:spPr>
      </p:pic>
      <p:pic>
        <p:nvPicPr>
          <p:cNvPr id="8" name="Picture 3" descr="C:\Users\natural\Desktop\New folder (2)\New folder\DSC_0026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12153900"/>
            <a:ext cx="4051300" cy="2209800"/>
          </a:xfrm>
          <a:prstGeom prst="rect">
            <a:avLst/>
          </a:prstGeom>
          <a:noFill/>
        </p:spPr>
      </p:pic>
      <p:pic>
        <p:nvPicPr>
          <p:cNvPr id="9" name="Picture 2" descr="C:\Users\natural\Desktop\New folder (2)\24OCT\DSC_0030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770" y="15266919"/>
            <a:ext cx="4898572" cy="2743200"/>
          </a:xfrm>
          <a:prstGeom prst="rect">
            <a:avLst/>
          </a:prstGeom>
          <a:noFill/>
        </p:spPr>
      </p:pic>
      <p:pic>
        <p:nvPicPr>
          <p:cNvPr id="10" name="Picture 2" descr="C:\Users\natural\Desktop\New folder (2)\24OCT\DSC_0058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8969521"/>
            <a:ext cx="5692112" cy="3984479"/>
          </a:xfrm>
          <a:prstGeom prst="rect">
            <a:avLst/>
          </a:prstGeom>
          <a:noFill/>
        </p:spPr>
      </p:pic>
      <p:pic>
        <p:nvPicPr>
          <p:cNvPr id="11" name="Picture 2" descr="C:\Users\natural\Desktop\New folder\DSC_0038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7974" y="15222893"/>
            <a:ext cx="4689230" cy="2438400"/>
          </a:xfrm>
          <a:prstGeom prst="rect">
            <a:avLst/>
          </a:prstGeom>
          <a:noFill/>
        </p:spPr>
      </p:pic>
      <p:pic>
        <p:nvPicPr>
          <p:cNvPr id="12" name="Picture 11" descr="DSC_0018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9625" y="13373100"/>
            <a:ext cx="5086350" cy="1295400"/>
          </a:xfrm>
          <a:prstGeom prst="rect">
            <a:avLst/>
          </a:prstGeom>
        </p:spPr>
      </p:pic>
      <p:pic>
        <p:nvPicPr>
          <p:cNvPr id="13" name="Picture 2" descr="C:\Users\natural\Desktop\New folder (2)\24OCT\DSC_0076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5153" y="84260"/>
            <a:ext cx="7071590" cy="448774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75732" y="533400"/>
            <a:ext cx="8847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Wooden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13147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natural\Desktop\New folder (2)\23OCT\DSC_031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761" y="2973887"/>
            <a:ext cx="3404067" cy="3857942"/>
          </a:xfrm>
          <a:prstGeom prst="rect">
            <a:avLst/>
          </a:prstGeom>
          <a:noFill/>
        </p:spPr>
      </p:pic>
      <p:pic>
        <p:nvPicPr>
          <p:cNvPr id="3" name="Picture 5" descr="C:\Users\natural\Desktop\New folder (2)\23OCT\DSC_031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0100" y="3514929"/>
            <a:ext cx="3066882" cy="3724071"/>
          </a:xfrm>
          <a:prstGeom prst="rect">
            <a:avLst/>
          </a:prstGeom>
          <a:noFill/>
        </p:spPr>
      </p:pic>
      <p:pic>
        <p:nvPicPr>
          <p:cNvPr id="4" name="Picture 6" descr="C:\Users\natural\Desktop\New folder (2)\23OCT\DSC_0319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1742" y="2973887"/>
            <a:ext cx="3312962" cy="3934143"/>
          </a:xfrm>
          <a:prstGeom prst="rect">
            <a:avLst/>
          </a:prstGeom>
          <a:noFill/>
        </p:spPr>
      </p:pic>
      <p:pic>
        <p:nvPicPr>
          <p:cNvPr id="13" name="Picture 2" descr="C:\Users\natural\Desktop\New folder (2)\23OCT\DSC_0322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7618" y="3810000"/>
            <a:ext cx="2711096" cy="3292045"/>
          </a:xfrm>
          <a:prstGeom prst="rect">
            <a:avLst/>
          </a:prstGeom>
          <a:noFill/>
        </p:spPr>
      </p:pic>
      <p:pic>
        <p:nvPicPr>
          <p:cNvPr id="14" name="Picture 3" descr="C:\Users\natural\Desktop\New folder (2)\23OCT\DSC_0316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86982" y="0"/>
            <a:ext cx="2844801" cy="3657600"/>
          </a:xfrm>
          <a:prstGeom prst="rect">
            <a:avLst/>
          </a:prstGeom>
          <a:noFill/>
        </p:spPr>
      </p:pic>
      <p:pic>
        <p:nvPicPr>
          <p:cNvPr id="15" name="Picture 7" descr="C:\Users\natural\Desktop\New folder (2)\23OCT\DSC_0320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7618" y="152400"/>
            <a:ext cx="2909888" cy="3581400"/>
          </a:xfrm>
          <a:prstGeom prst="rect">
            <a:avLst/>
          </a:prstGeom>
          <a:noFill/>
        </p:spPr>
      </p:pic>
      <p:pic>
        <p:nvPicPr>
          <p:cNvPr id="16" name="Picture 8" descr="C:\Users\natural\Desktop\New folder (2)\23OCT\DSC_0321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2917" y="3771900"/>
            <a:ext cx="2853106" cy="3292045"/>
          </a:xfrm>
          <a:prstGeom prst="rect">
            <a:avLst/>
          </a:prstGeom>
          <a:noFill/>
        </p:spPr>
      </p:pic>
      <p:pic>
        <p:nvPicPr>
          <p:cNvPr id="17" name="Picture 2" descr="F:\c data 12.8.19\Desktop\ALL PPT\2019 collection\23 oct\DSC_0310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5224" y="7391400"/>
            <a:ext cx="6877050" cy="5067300"/>
          </a:xfrm>
          <a:prstGeom prst="rect">
            <a:avLst/>
          </a:prstGeom>
          <a:noFill/>
        </p:spPr>
      </p:pic>
      <p:pic>
        <p:nvPicPr>
          <p:cNvPr id="18" name="Picture 3" descr="F:\c data 12.8.19\Desktop\ALL PPT\2019 collection\23 oct\DSC_0309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" y="7391400"/>
            <a:ext cx="9988061" cy="5410200"/>
          </a:xfrm>
          <a:prstGeom prst="rect">
            <a:avLst/>
          </a:prstGeom>
          <a:noFill/>
        </p:spPr>
      </p:pic>
      <p:pic>
        <p:nvPicPr>
          <p:cNvPr id="19" name="Picture 2" descr="\\mahima\Share\ARCHANA\23 oct\DSC_0248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761" y="13258800"/>
            <a:ext cx="6747283" cy="4572000"/>
          </a:xfrm>
          <a:prstGeom prst="rect">
            <a:avLst/>
          </a:prstGeom>
          <a:noFill/>
        </p:spPr>
      </p:pic>
      <p:pic>
        <p:nvPicPr>
          <p:cNvPr id="20" name="Picture 3" descr="C:\Users\natural\Desktop\New folder (2)\24OCT\DSC_0054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4224" y="12801600"/>
            <a:ext cx="5841999" cy="4572000"/>
          </a:xfrm>
          <a:prstGeom prst="rect">
            <a:avLst/>
          </a:prstGeom>
          <a:noFill/>
        </p:spPr>
      </p:pic>
      <p:pic>
        <p:nvPicPr>
          <p:cNvPr id="22" name="Picture 2" descr="C:\Users\Natural\Desktop\new sample ppt\candle stand nd resin\pics sample\DSC_0020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93683" y="12801600"/>
            <a:ext cx="3017520" cy="5029200"/>
          </a:xfrm>
          <a:prstGeom prst="rect">
            <a:avLst/>
          </a:prstGeom>
          <a:noFill/>
        </p:spPr>
      </p:pic>
      <p:sp>
        <p:nvSpPr>
          <p:cNvPr id="23" name="object 8"/>
          <p:cNvSpPr txBox="1"/>
          <p:nvPr/>
        </p:nvSpPr>
        <p:spPr>
          <a:xfrm>
            <a:off x="1015990" y="1066855"/>
            <a:ext cx="401614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480" dirty="0" smtClean="0">
                <a:solidFill>
                  <a:srgbClr val="332D29"/>
                </a:solidFill>
                <a:latin typeface="Times New Roman"/>
                <a:cs typeface="Times New Roman"/>
              </a:rPr>
              <a:t>CUP &amp; GLASS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7795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3109291"/>
            <a:ext cx="3551634" cy="4670642"/>
          </a:xfrm>
          <a:prstGeom prst="rect">
            <a:avLst/>
          </a:prstGeom>
        </p:spPr>
      </p:pic>
      <p:pic>
        <p:nvPicPr>
          <p:cNvPr id="3" name="Picture 2" descr="DSC099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5934" y="3322982"/>
            <a:ext cx="3927689" cy="4456951"/>
          </a:xfrm>
          <a:prstGeom prst="rect">
            <a:avLst/>
          </a:prstGeom>
        </p:spPr>
      </p:pic>
      <p:pic>
        <p:nvPicPr>
          <p:cNvPr id="4" name="Picture 3" descr="DSC000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49" y="3795840"/>
            <a:ext cx="3695700" cy="3856383"/>
          </a:xfrm>
          <a:prstGeom prst="rect">
            <a:avLst/>
          </a:prstGeom>
        </p:spPr>
      </p:pic>
      <p:pic>
        <p:nvPicPr>
          <p:cNvPr id="5" name="Picture 4" descr="DSC00004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484" y="8487096"/>
            <a:ext cx="3552230" cy="3429000"/>
          </a:xfrm>
          <a:prstGeom prst="rect">
            <a:avLst/>
          </a:prstGeom>
        </p:spPr>
      </p:pic>
      <p:pic>
        <p:nvPicPr>
          <p:cNvPr id="6" name="Picture 5" descr="DSC0474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27925" y="3953068"/>
            <a:ext cx="3785652" cy="3656163"/>
          </a:xfrm>
          <a:prstGeom prst="rect">
            <a:avLst/>
          </a:prstGeom>
        </p:spPr>
      </p:pic>
      <p:pic>
        <p:nvPicPr>
          <p:cNvPr id="7" name="Picture 20" descr="C:\Users\Suvarna\Desktop\New folder (5)\New folder\DSC_0018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5866" y="8534400"/>
            <a:ext cx="3248527" cy="3429000"/>
          </a:xfrm>
          <a:prstGeom prst="rect">
            <a:avLst/>
          </a:prstGeom>
          <a:noFill/>
        </p:spPr>
      </p:pic>
      <p:pic>
        <p:nvPicPr>
          <p:cNvPr id="8" name="Picture 21" descr="C:\Users\Suvarna\Desktop\New folder (5)\New folder\DSC_0019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4564" y="3838830"/>
            <a:ext cx="3393361" cy="3770401"/>
          </a:xfrm>
          <a:prstGeom prst="rect">
            <a:avLst/>
          </a:prstGeom>
          <a:noFill/>
        </p:spPr>
      </p:pic>
      <p:pic>
        <p:nvPicPr>
          <p:cNvPr id="9" name="Picture 18" descr="C:\Users\Suvarna\Desktop\New folder (5)\New folder\DSC_0016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4456" y="8630935"/>
            <a:ext cx="2966086" cy="3295651"/>
          </a:xfrm>
          <a:prstGeom prst="rect">
            <a:avLst/>
          </a:prstGeom>
          <a:noFill/>
        </p:spPr>
      </p:pic>
      <p:pic>
        <p:nvPicPr>
          <p:cNvPr id="12" name="Picture 6" descr="C:\Users\Suvarna\Desktop\New folder (5)\New folder\DSC_0001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4791" y="8439792"/>
            <a:ext cx="3271920" cy="3523608"/>
          </a:xfrm>
          <a:prstGeom prst="rect">
            <a:avLst/>
          </a:prstGeom>
          <a:noFill/>
        </p:spPr>
      </p:pic>
      <p:pic>
        <p:nvPicPr>
          <p:cNvPr id="13" name="Picture 2" descr="C:\Users\Suvarna\Desktop\New folder (5)\New folder\DSC_0005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2106" y="8515349"/>
            <a:ext cx="3305819" cy="3305819"/>
          </a:xfrm>
          <a:prstGeom prst="rect">
            <a:avLst/>
          </a:prstGeom>
          <a:noFill/>
        </p:spPr>
      </p:pic>
      <p:pic>
        <p:nvPicPr>
          <p:cNvPr id="14" name="Picture 16" descr="C:\Users\Suvarna\Desktop\New folder (5)\New folder\DSC_002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14006" y="13356806"/>
            <a:ext cx="3397409" cy="3720973"/>
          </a:xfrm>
          <a:prstGeom prst="rect">
            <a:avLst/>
          </a:prstGeom>
          <a:noFill/>
        </p:spPr>
      </p:pic>
      <p:pic>
        <p:nvPicPr>
          <p:cNvPr id="15" name="Picture 12" descr="C:\Users\Suvarna\Desktop\New folder (5)\New folder\DSC_0010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26104" y="13354907"/>
            <a:ext cx="3362321" cy="3737782"/>
          </a:xfrm>
          <a:prstGeom prst="rect">
            <a:avLst/>
          </a:prstGeom>
          <a:noFill/>
        </p:spPr>
      </p:pic>
      <p:pic>
        <p:nvPicPr>
          <p:cNvPr id="16" name="Picture 8" descr="C:\Users\Suvarna\Desktop\New folder (5)\New folder\DSC_0003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900" y="13371715"/>
            <a:ext cx="3191034" cy="3720973"/>
          </a:xfrm>
          <a:prstGeom prst="rect">
            <a:avLst/>
          </a:prstGeom>
          <a:noFill/>
        </p:spPr>
      </p:pic>
      <p:pic>
        <p:nvPicPr>
          <p:cNvPr id="17" name="Picture 11" descr="C:\Users\Suvarna\Desktop\New folder (5)\New folder\DSC_0009.jp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3623" y="13371715"/>
            <a:ext cx="3472908" cy="3720973"/>
          </a:xfrm>
          <a:prstGeom prst="rect">
            <a:avLst/>
          </a:prstGeom>
          <a:noFill/>
        </p:spPr>
      </p:pic>
      <p:pic>
        <p:nvPicPr>
          <p:cNvPr id="18" name="Picture 17" descr="C:\Users\Suvarna\Desktop\New folder (5)\New folder\DSC_0015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3777" y="13371715"/>
            <a:ext cx="3006847" cy="3720973"/>
          </a:xfrm>
          <a:prstGeom prst="rect">
            <a:avLst/>
          </a:prstGeom>
          <a:noFill/>
        </p:spPr>
      </p:pic>
      <p:sp>
        <p:nvSpPr>
          <p:cNvPr id="19" name="object 8"/>
          <p:cNvSpPr txBox="1"/>
          <p:nvPr/>
        </p:nvSpPr>
        <p:spPr>
          <a:xfrm>
            <a:off x="1015990" y="1066855"/>
            <a:ext cx="2072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480" dirty="0">
                <a:solidFill>
                  <a:srgbClr val="332D29"/>
                </a:solidFill>
                <a:latin typeface="Times New Roman"/>
                <a:cs typeface="Times New Roman"/>
              </a:rPr>
              <a:t>B</a:t>
            </a:r>
            <a:r>
              <a:rPr sz="2400" spc="355" dirty="0">
                <a:solidFill>
                  <a:srgbClr val="332D29"/>
                </a:solidFill>
                <a:latin typeface="Times New Roman"/>
                <a:cs typeface="Times New Roman"/>
              </a:rPr>
              <a:t>A</a:t>
            </a:r>
            <a:r>
              <a:rPr sz="2400" spc="450" dirty="0">
                <a:solidFill>
                  <a:srgbClr val="332D29"/>
                </a:solidFill>
                <a:latin typeface="Times New Roman"/>
                <a:cs typeface="Times New Roman"/>
              </a:rPr>
              <a:t>S</a:t>
            </a:r>
            <a:r>
              <a:rPr sz="2400" spc="375" dirty="0">
                <a:solidFill>
                  <a:srgbClr val="332D29"/>
                </a:solidFill>
                <a:latin typeface="Times New Roman"/>
                <a:cs typeface="Times New Roman"/>
              </a:rPr>
              <a:t>K</a:t>
            </a:r>
            <a:r>
              <a:rPr sz="2400" spc="515" dirty="0">
                <a:solidFill>
                  <a:srgbClr val="332D29"/>
                </a:solidFill>
                <a:latin typeface="Times New Roman"/>
                <a:cs typeface="Times New Roman"/>
              </a:rPr>
              <a:t>E</a:t>
            </a:r>
            <a:r>
              <a:rPr sz="2400" spc="700" dirty="0">
                <a:solidFill>
                  <a:srgbClr val="332D29"/>
                </a:solidFill>
                <a:latin typeface="Times New Roman"/>
                <a:cs typeface="Times New Roman"/>
              </a:rPr>
              <a:t>T</a:t>
            </a:r>
            <a:r>
              <a:rPr sz="2400" spc="530" dirty="0">
                <a:solidFill>
                  <a:srgbClr val="332D29"/>
                </a:solidFill>
                <a:latin typeface="Times New Roman"/>
                <a:cs typeface="Times New Roman"/>
              </a:rPr>
              <a:t>R</a:t>
            </a:r>
            <a:r>
              <a:rPr sz="2400" spc="25" dirty="0">
                <a:solidFill>
                  <a:srgbClr val="332D29"/>
                </a:solidFill>
                <a:latin typeface="Times New Roman"/>
                <a:cs typeface="Times New Roman"/>
              </a:rPr>
              <a:t>Y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00282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C:\Users\Suvarna\Desktop\New folder (5)\New folder\DSC_001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307149"/>
            <a:ext cx="3491384" cy="4116156"/>
          </a:xfrm>
          <a:prstGeom prst="rect">
            <a:avLst/>
          </a:prstGeom>
          <a:noFill/>
        </p:spPr>
      </p:pic>
      <p:pic>
        <p:nvPicPr>
          <p:cNvPr id="3" name="Picture 15" descr="C:\Users\Suvarna\Desktop\New folder (5)\New folder\DSC_001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761" y="3373798"/>
            <a:ext cx="3691659" cy="3955348"/>
          </a:xfrm>
          <a:prstGeom prst="rect">
            <a:avLst/>
          </a:prstGeom>
          <a:noFill/>
        </p:spPr>
      </p:pic>
      <p:pic>
        <p:nvPicPr>
          <p:cNvPr id="4" name="Picture 4" descr="C:\Users\Suvarna\Desktop\New folder (5)\New folder\DSC_000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5600" y="8425094"/>
            <a:ext cx="3362788" cy="3572962"/>
          </a:xfrm>
          <a:prstGeom prst="rect">
            <a:avLst/>
          </a:prstGeom>
          <a:noFill/>
        </p:spPr>
      </p:pic>
      <p:pic>
        <p:nvPicPr>
          <p:cNvPr id="5" name="Picture 7" descr="C:\Users\Suvarna\Desktop\New folder (5)\New folder\DSC_0002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0032" y="8425094"/>
            <a:ext cx="3096567" cy="3572962"/>
          </a:xfrm>
          <a:prstGeom prst="rect">
            <a:avLst/>
          </a:prstGeom>
          <a:noFill/>
        </p:spPr>
      </p:pic>
      <p:pic>
        <p:nvPicPr>
          <p:cNvPr id="6" name="Picture 22" descr="C:\Users\Suvarna\Desktop\New folder (5)\New folder\DSC_002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1493" y="8495165"/>
            <a:ext cx="3152613" cy="3602984"/>
          </a:xfrm>
          <a:prstGeom prst="rect">
            <a:avLst/>
          </a:prstGeom>
          <a:noFill/>
        </p:spPr>
      </p:pic>
      <p:pic>
        <p:nvPicPr>
          <p:cNvPr id="7" name="Picture 11" descr="C:\Users\Suvarna\Desktop\New folder (5)\New folder\NFE-PH- (9)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368124"/>
            <a:ext cx="3362787" cy="3783136"/>
          </a:xfrm>
          <a:prstGeom prst="rect">
            <a:avLst/>
          </a:prstGeom>
          <a:noFill/>
        </p:spPr>
      </p:pic>
      <p:pic>
        <p:nvPicPr>
          <p:cNvPr id="8" name="Picture 19" descr="C:\Users\Suvarna\Desktop\New folder (5)\New folder\DSC_0017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62044" y="8425094"/>
            <a:ext cx="3240144" cy="3726166"/>
          </a:xfrm>
          <a:prstGeom prst="rect">
            <a:avLst/>
          </a:prstGeom>
          <a:noFill/>
        </p:spPr>
      </p:pic>
      <p:pic>
        <p:nvPicPr>
          <p:cNvPr id="9" name="Picture 7" descr="C:\Users\Suvarna\Desktop\New folder (5)\New folder\NFE-PH- (10)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78388" y="3401309"/>
            <a:ext cx="3491412" cy="3927837"/>
          </a:xfrm>
          <a:prstGeom prst="rect">
            <a:avLst/>
          </a:prstGeom>
          <a:noFill/>
        </p:spPr>
      </p:pic>
      <p:pic>
        <p:nvPicPr>
          <p:cNvPr id="10" name="Picture 10" descr="C:\Users\Suvarna\Desktop\New folder (5)\New folder\NFE-PH- (8)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72600" y="3426582"/>
            <a:ext cx="3580611" cy="3867061"/>
          </a:xfrm>
          <a:prstGeom prst="rect">
            <a:avLst/>
          </a:prstGeom>
          <a:noFill/>
        </p:spPr>
      </p:pic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0321" y="13080598"/>
            <a:ext cx="3637294" cy="35592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24805" y="13192414"/>
            <a:ext cx="3199139" cy="33355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38665" y="13041892"/>
            <a:ext cx="3251856" cy="381547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7927" y="13264141"/>
            <a:ext cx="3620960" cy="33756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983330"/>
            <a:ext cx="3362787" cy="3656495"/>
          </a:xfrm>
          <a:prstGeom prst="rect">
            <a:avLst/>
          </a:prstGeom>
        </p:spPr>
      </p:pic>
      <p:sp>
        <p:nvSpPr>
          <p:cNvPr id="16" name="object 8"/>
          <p:cNvSpPr txBox="1"/>
          <p:nvPr/>
        </p:nvSpPr>
        <p:spPr>
          <a:xfrm>
            <a:off x="1015990" y="1066855"/>
            <a:ext cx="2072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480" dirty="0">
                <a:solidFill>
                  <a:srgbClr val="332D29"/>
                </a:solidFill>
                <a:latin typeface="Times New Roman"/>
                <a:cs typeface="Times New Roman"/>
              </a:rPr>
              <a:t>B</a:t>
            </a:r>
            <a:r>
              <a:rPr sz="2400" spc="355" dirty="0">
                <a:solidFill>
                  <a:srgbClr val="332D29"/>
                </a:solidFill>
                <a:latin typeface="Times New Roman"/>
                <a:cs typeface="Times New Roman"/>
              </a:rPr>
              <a:t>A</a:t>
            </a:r>
            <a:r>
              <a:rPr sz="2400" spc="450" dirty="0">
                <a:solidFill>
                  <a:srgbClr val="332D29"/>
                </a:solidFill>
                <a:latin typeface="Times New Roman"/>
                <a:cs typeface="Times New Roman"/>
              </a:rPr>
              <a:t>S</a:t>
            </a:r>
            <a:r>
              <a:rPr sz="2400" spc="375" dirty="0">
                <a:solidFill>
                  <a:srgbClr val="332D29"/>
                </a:solidFill>
                <a:latin typeface="Times New Roman"/>
                <a:cs typeface="Times New Roman"/>
              </a:rPr>
              <a:t>K</a:t>
            </a:r>
            <a:r>
              <a:rPr sz="2400" spc="515" dirty="0">
                <a:solidFill>
                  <a:srgbClr val="332D29"/>
                </a:solidFill>
                <a:latin typeface="Times New Roman"/>
                <a:cs typeface="Times New Roman"/>
              </a:rPr>
              <a:t>E</a:t>
            </a:r>
            <a:r>
              <a:rPr sz="2400" spc="700" dirty="0">
                <a:solidFill>
                  <a:srgbClr val="332D29"/>
                </a:solidFill>
                <a:latin typeface="Times New Roman"/>
                <a:cs typeface="Times New Roman"/>
              </a:rPr>
              <a:t>T</a:t>
            </a:r>
            <a:r>
              <a:rPr sz="2400" spc="530" dirty="0">
                <a:solidFill>
                  <a:srgbClr val="332D29"/>
                </a:solidFill>
                <a:latin typeface="Times New Roman"/>
                <a:cs typeface="Times New Roman"/>
              </a:rPr>
              <a:t>R</a:t>
            </a:r>
            <a:r>
              <a:rPr sz="2400" spc="25" dirty="0">
                <a:solidFill>
                  <a:srgbClr val="332D29"/>
                </a:solidFill>
                <a:latin typeface="Times New Roman"/>
                <a:cs typeface="Times New Roman"/>
              </a:rPr>
              <a:t>Y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99619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4917" y="6486108"/>
            <a:ext cx="2910795" cy="259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4917" y="9369396"/>
            <a:ext cx="3124200" cy="2854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1600" y="9262854"/>
            <a:ext cx="3636454" cy="25584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9934" y="14693570"/>
            <a:ext cx="3235872" cy="2854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7712" y="5993243"/>
            <a:ext cx="3429000" cy="2854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8" y="14823308"/>
            <a:ext cx="4279136" cy="2854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8" y="11969158"/>
            <a:ext cx="4279136" cy="2854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9934" y="3067693"/>
            <a:ext cx="3394988" cy="2854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51619" y="12118679"/>
            <a:ext cx="2910796" cy="25551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6" y="2937050"/>
            <a:ext cx="4279136" cy="28541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782" y="9115008"/>
            <a:ext cx="4279136" cy="2854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6" y="5998958"/>
            <a:ext cx="4279136" cy="28541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8918" y="2804004"/>
            <a:ext cx="4279136" cy="29460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35662" y="115231"/>
            <a:ext cx="3017611" cy="280400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259" y="14826658"/>
            <a:ext cx="4274113" cy="2850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12017146"/>
            <a:ext cx="3465989" cy="231178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9798" y="12299619"/>
            <a:ext cx="3559514" cy="23741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9906" y="230465"/>
            <a:ext cx="3858422" cy="257353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9797" y="9501190"/>
            <a:ext cx="3478483" cy="232012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3681" y="6638209"/>
            <a:ext cx="3713386" cy="247679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97091" y="3236153"/>
            <a:ext cx="4026567" cy="268568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9776" y="15079753"/>
            <a:ext cx="3703882" cy="2470460"/>
          </a:xfrm>
          <a:prstGeom prst="rect">
            <a:avLst/>
          </a:prstGeom>
        </p:spPr>
      </p:pic>
      <p:sp>
        <p:nvSpPr>
          <p:cNvPr id="26" name="object 7"/>
          <p:cNvSpPr txBox="1"/>
          <p:nvPr/>
        </p:nvSpPr>
        <p:spPr>
          <a:xfrm>
            <a:off x="1015993" y="1066855"/>
            <a:ext cx="4438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45995" algn="l"/>
                <a:tab pos="2661920" algn="l"/>
              </a:tabLst>
            </a:pPr>
            <a:r>
              <a:rPr sz="2400" spc="560" dirty="0">
                <a:solidFill>
                  <a:srgbClr val="332D29"/>
                </a:solidFill>
                <a:latin typeface="Times New Roman"/>
                <a:cs typeface="Times New Roman"/>
              </a:rPr>
              <a:t>C</a:t>
            </a:r>
            <a:r>
              <a:rPr sz="2400" spc="570" dirty="0">
                <a:solidFill>
                  <a:srgbClr val="332D29"/>
                </a:solidFill>
                <a:latin typeface="Times New Roman"/>
                <a:cs typeface="Times New Roman"/>
              </a:rPr>
              <a:t>U</a:t>
            </a:r>
            <a:r>
              <a:rPr sz="2400" spc="450" dirty="0">
                <a:solidFill>
                  <a:srgbClr val="332D29"/>
                </a:solidFill>
                <a:latin typeface="Times New Roman"/>
                <a:cs typeface="Times New Roman"/>
              </a:rPr>
              <a:t>S</a:t>
            </a:r>
            <a:r>
              <a:rPr sz="2400" spc="725" dirty="0">
                <a:solidFill>
                  <a:srgbClr val="332D29"/>
                </a:solidFill>
                <a:latin typeface="Times New Roman"/>
                <a:cs typeface="Times New Roman"/>
              </a:rPr>
              <a:t>H</a:t>
            </a:r>
            <a:r>
              <a:rPr sz="2400" spc="434" dirty="0">
                <a:solidFill>
                  <a:srgbClr val="332D29"/>
                </a:solidFill>
                <a:latin typeface="Times New Roman"/>
                <a:cs typeface="Times New Roman"/>
              </a:rPr>
              <a:t>I</a:t>
            </a:r>
            <a:r>
              <a:rPr sz="2400" spc="775" dirty="0">
                <a:solidFill>
                  <a:srgbClr val="332D29"/>
                </a:solidFill>
                <a:latin typeface="Times New Roman"/>
                <a:cs typeface="Times New Roman"/>
              </a:rPr>
              <a:t>O</a:t>
            </a:r>
            <a:r>
              <a:rPr sz="2400" spc="670" dirty="0">
                <a:solidFill>
                  <a:srgbClr val="332D29"/>
                </a:solidFill>
                <a:latin typeface="Times New Roman"/>
                <a:cs typeface="Times New Roman"/>
              </a:rPr>
              <a:t>N</a:t>
            </a:r>
            <a:r>
              <a:rPr sz="2400" spc="210" dirty="0">
                <a:solidFill>
                  <a:srgbClr val="332D29"/>
                </a:solidFill>
                <a:latin typeface="Times New Roman"/>
                <a:cs typeface="Times New Roman"/>
              </a:rPr>
              <a:t>S</a:t>
            </a:r>
            <a:r>
              <a:rPr sz="2400" dirty="0">
                <a:solidFill>
                  <a:srgbClr val="332D29"/>
                </a:solidFill>
                <a:latin typeface="Times New Roman"/>
                <a:cs typeface="Times New Roman"/>
              </a:rPr>
              <a:t>	</a:t>
            </a:r>
            <a:r>
              <a:rPr sz="2400" spc="240" dirty="0">
                <a:solidFill>
                  <a:srgbClr val="332D29"/>
                </a:solidFill>
                <a:latin typeface="Times New Roman"/>
                <a:cs typeface="Times New Roman"/>
              </a:rPr>
              <a:t>&amp;</a:t>
            </a:r>
            <a:r>
              <a:rPr sz="2400" dirty="0">
                <a:solidFill>
                  <a:srgbClr val="332D29"/>
                </a:solidFill>
                <a:latin typeface="Times New Roman"/>
                <a:cs typeface="Times New Roman"/>
              </a:rPr>
              <a:t>	</a:t>
            </a:r>
            <a:r>
              <a:rPr sz="2400" spc="700" dirty="0">
                <a:solidFill>
                  <a:srgbClr val="332D29"/>
                </a:solidFill>
                <a:latin typeface="Times New Roman"/>
                <a:cs typeface="Times New Roman"/>
              </a:rPr>
              <a:t>T</a:t>
            </a:r>
            <a:r>
              <a:rPr sz="2400" spc="725" dirty="0">
                <a:solidFill>
                  <a:srgbClr val="332D29"/>
                </a:solidFill>
                <a:latin typeface="Times New Roman"/>
                <a:cs typeface="Times New Roman"/>
              </a:rPr>
              <a:t>H</a:t>
            </a:r>
            <a:r>
              <a:rPr sz="2400" spc="530" dirty="0">
                <a:solidFill>
                  <a:srgbClr val="332D29"/>
                </a:solidFill>
                <a:latin typeface="Times New Roman"/>
                <a:cs typeface="Times New Roman"/>
              </a:rPr>
              <a:t>R</a:t>
            </a:r>
            <a:r>
              <a:rPr sz="2400" spc="775" dirty="0">
                <a:solidFill>
                  <a:srgbClr val="332D29"/>
                </a:solidFill>
                <a:latin typeface="Times New Roman"/>
                <a:cs typeface="Times New Roman"/>
              </a:rPr>
              <a:t>O</a:t>
            </a:r>
            <a:r>
              <a:rPr sz="2400" spc="795" dirty="0">
                <a:solidFill>
                  <a:srgbClr val="332D29"/>
                </a:solidFill>
                <a:latin typeface="Times New Roman"/>
                <a:cs typeface="Times New Roman"/>
              </a:rPr>
              <a:t>W</a:t>
            </a:r>
            <a:r>
              <a:rPr sz="2400" spc="210" dirty="0">
                <a:solidFill>
                  <a:srgbClr val="332D29"/>
                </a:solidFill>
                <a:latin typeface="Times New Roman"/>
                <a:cs typeface="Times New Roman"/>
              </a:rPr>
              <a:t>S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223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9079" y="3124200"/>
            <a:ext cx="3848100" cy="35080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83761" y="446535"/>
            <a:ext cx="3896768" cy="26776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65933" y="133209"/>
            <a:ext cx="3360441" cy="35080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00199" y="3321618"/>
            <a:ext cx="3360442" cy="31132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9636" y="14779908"/>
            <a:ext cx="3487543" cy="32436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7457" y="11085654"/>
            <a:ext cx="3733801" cy="34318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3379" y="7072763"/>
            <a:ext cx="3733800" cy="35080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8" y="14088947"/>
            <a:ext cx="4343402" cy="35080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3202" y="11132151"/>
            <a:ext cx="3054925" cy="52695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8" y="10072517"/>
            <a:ext cx="4038600" cy="31699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8" y="6569550"/>
            <a:ext cx="3810001" cy="27287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398" y="3124200"/>
            <a:ext cx="4267201" cy="3124200"/>
          </a:xfrm>
          <a:prstGeom prst="rect">
            <a:avLst/>
          </a:prstGeom>
        </p:spPr>
      </p:pic>
      <p:pic>
        <p:nvPicPr>
          <p:cNvPr id="15" name="Picture 14" descr="DSC_0029.jp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9490364" y="5545300"/>
            <a:ext cx="4800601" cy="3054924"/>
          </a:xfrm>
          <a:prstGeom prst="rect">
            <a:avLst/>
          </a:prstGeom>
        </p:spPr>
      </p:pic>
      <p:pic>
        <p:nvPicPr>
          <p:cNvPr id="16" name="Picture 20" descr="\\Prerna\e\PRERNA\white back images\WALL HANGING\SMALL\DSC_0011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283761" y="7170764"/>
            <a:ext cx="2817795" cy="4974866"/>
          </a:xfrm>
          <a:prstGeom prst="rect">
            <a:avLst/>
          </a:prstGeom>
          <a:noFill/>
        </p:spPr>
      </p:pic>
      <p:pic>
        <p:nvPicPr>
          <p:cNvPr id="17" name="Picture 25" descr="\\Prerna\e\PRERNA\white back images\WALL HANGING\SMALL\DSC_0002 (3).jpg"/>
          <p:cNvPicPr>
            <a:picLocks noChangeAspect="1" noChangeArrowheads="1"/>
          </p:cNvPicPr>
          <p:nvPr/>
        </p:nvPicPr>
        <p:blipFill rotWithShape="1">
          <a:blip r:embed="rId16" cstate="screen">
            <a:lum bright="10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473974" y="12801600"/>
            <a:ext cx="2909254" cy="5164798"/>
          </a:xfrm>
          <a:prstGeom prst="rect">
            <a:avLst/>
          </a:prstGeom>
          <a:noFill/>
        </p:spPr>
      </p:pic>
      <p:sp>
        <p:nvSpPr>
          <p:cNvPr id="18" name="object 7"/>
          <p:cNvSpPr txBox="1"/>
          <p:nvPr/>
        </p:nvSpPr>
        <p:spPr>
          <a:xfrm>
            <a:off x="1015993" y="1066855"/>
            <a:ext cx="4438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45995" algn="l"/>
                <a:tab pos="2661920" algn="l"/>
              </a:tabLst>
            </a:pPr>
            <a:r>
              <a:rPr sz="2400" spc="560" dirty="0">
                <a:solidFill>
                  <a:srgbClr val="332D29"/>
                </a:solidFill>
                <a:latin typeface="Times New Roman"/>
                <a:cs typeface="Times New Roman"/>
              </a:rPr>
              <a:t>C</a:t>
            </a:r>
            <a:r>
              <a:rPr sz="2400" spc="570" dirty="0">
                <a:solidFill>
                  <a:srgbClr val="332D29"/>
                </a:solidFill>
                <a:latin typeface="Times New Roman"/>
                <a:cs typeface="Times New Roman"/>
              </a:rPr>
              <a:t>U</a:t>
            </a:r>
            <a:r>
              <a:rPr sz="2400" spc="450" dirty="0">
                <a:solidFill>
                  <a:srgbClr val="332D29"/>
                </a:solidFill>
                <a:latin typeface="Times New Roman"/>
                <a:cs typeface="Times New Roman"/>
              </a:rPr>
              <a:t>S</a:t>
            </a:r>
            <a:r>
              <a:rPr sz="2400" spc="725" dirty="0">
                <a:solidFill>
                  <a:srgbClr val="332D29"/>
                </a:solidFill>
                <a:latin typeface="Times New Roman"/>
                <a:cs typeface="Times New Roman"/>
              </a:rPr>
              <a:t>H</a:t>
            </a:r>
            <a:r>
              <a:rPr sz="2400" spc="434" dirty="0">
                <a:solidFill>
                  <a:srgbClr val="332D29"/>
                </a:solidFill>
                <a:latin typeface="Times New Roman"/>
                <a:cs typeface="Times New Roman"/>
              </a:rPr>
              <a:t>I</a:t>
            </a:r>
            <a:r>
              <a:rPr sz="2400" spc="775" dirty="0">
                <a:solidFill>
                  <a:srgbClr val="332D29"/>
                </a:solidFill>
                <a:latin typeface="Times New Roman"/>
                <a:cs typeface="Times New Roman"/>
              </a:rPr>
              <a:t>O</a:t>
            </a:r>
            <a:r>
              <a:rPr sz="2400" spc="670" dirty="0">
                <a:solidFill>
                  <a:srgbClr val="332D29"/>
                </a:solidFill>
                <a:latin typeface="Times New Roman"/>
                <a:cs typeface="Times New Roman"/>
              </a:rPr>
              <a:t>N</a:t>
            </a:r>
            <a:r>
              <a:rPr sz="2400" spc="210" dirty="0">
                <a:solidFill>
                  <a:srgbClr val="332D29"/>
                </a:solidFill>
                <a:latin typeface="Times New Roman"/>
                <a:cs typeface="Times New Roman"/>
              </a:rPr>
              <a:t>S</a:t>
            </a:r>
            <a:r>
              <a:rPr sz="2400" dirty="0">
                <a:solidFill>
                  <a:srgbClr val="332D29"/>
                </a:solidFill>
                <a:latin typeface="Times New Roman"/>
                <a:cs typeface="Times New Roman"/>
              </a:rPr>
              <a:t>	</a:t>
            </a:r>
            <a:r>
              <a:rPr lang="en-US" sz="2400" spc="240" dirty="0">
                <a:solidFill>
                  <a:srgbClr val="332D29"/>
                </a:solidFill>
                <a:latin typeface="Times New Roman"/>
                <a:cs typeface="Times New Roman"/>
              </a:rPr>
              <a:t>&amp;</a:t>
            </a:r>
            <a:r>
              <a:rPr sz="2400" dirty="0">
                <a:solidFill>
                  <a:srgbClr val="332D29"/>
                </a:solidFill>
                <a:latin typeface="Times New Roman"/>
                <a:cs typeface="Times New Roman"/>
              </a:rPr>
              <a:t>	</a:t>
            </a:r>
            <a:r>
              <a:rPr lang="en-US" sz="2400" spc="700" dirty="0" smtClean="0">
                <a:solidFill>
                  <a:srgbClr val="332D29"/>
                </a:solidFill>
                <a:latin typeface="Times New Roman"/>
                <a:cs typeface="Times New Roman"/>
              </a:rPr>
              <a:t>DECOR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2217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6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90500" y="3048000"/>
            <a:ext cx="3024996" cy="4537494"/>
          </a:xfrm>
          <a:prstGeom prst="rect">
            <a:avLst/>
          </a:prstGeom>
        </p:spPr>
      </p:pic>
      <p:pic>
        <p:nvPicPr>
          <p:cNvPr id="3" name="Picture 2" descr="DSC_017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733800" y="3257909"/>
            <a:ext cx="3276600" cy="4327585"/>
          </a:xfrm>
          <a:prstGeom prst="rect">
            <a:avLst/>
          </a:prstGeom>
        </p:spPr>
      </p:pic>
      <p:pic>
        <p:nvPicPr>
          <p:cNvPr id="4" name="Picture 3" descr="DSC_004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7620000" y="3257909"/>
            <a:ext cx="2971800" cy="4263887"/>
          </a:xfrm>
          <a:prstGeom prst="rect">
            <a:avLst/>
          </a:prstGeom>
        </p:spPr>
      </p:pic>
      <p:pic>
        <p:nvPicPr>
          <p:cNvPr id="5" name="Picture 4" descr="DSC_0043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125200" y="3373954"/>
            <a:ext cx="3272183" cy="4031796"/>
          </a:xfrm>
          <a:prstGeom prst="rect">
            <a:avLst/>
          </a:prstGeom>
        </p:spPr>
      </p:pic>
      <p:pic>
        <p:nvPicPr>
          <p:cNvPr id="6" name="Picture 5" descr="DSC_0004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15011400" y="3448993"/>
            <a:ext cx="2788276" cy="3881718"/>
          </a:xfrm>
          <a:prstGeom prst="rect">
            <a:avLst/>
          </a:prstGeom>
        </p:spPr>
      </p:pic>
      <p:pic>
        <p:nvPicPr>
          <p:cNvPr id="7" name="Picture 6" descr="DSC_0017.jp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117214" y="8077200"/>
            <a:ext cx="3171568" cy="4267200"/>
          </a:xfrm>
          <a:prstGeom prst="rect">
            <a:avLst/>
          </a:prstGeom>
        </p:spPr>
      </p:pic>
      <p:pic>
        <p:nvPicPr>
          <p:cNvPr id="8" name="Picture 7" descr="DSC_0018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3923227" y="8077200"/>
            <a:ext cx="2897746" cy="4114800"/>
          </a:xfrm>
          <a:prstGeom prst="rect">
            <a:avLst/>
          </a:prstGeom>
        </p:spPr>
      </p:pic>
      <p:pic>
        <p:nvPicPr>
          <p:cNvPr id="9" name="Picture 8" descr="DSC_0022.jpg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>
          <a:xfrm>
            <a:off x="7655052" y="8115300"/>
            <a:ext cx="2901696" cy="4267200"/>
          </a:xfrm>
          <a:prstGeom prst="rect">
            <a:avLst/>
          </a:prstGeom>
        </p:spPr>
      </p:pic>
      <p:pic>
        <p:nvPicPr>
          <p:cNvPr id="10" name="Picture 9" descr="DSC_0024.jpg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>
          <a:xfrm>
            <a:off x="11178396" y="8249009"/>
            <a:ext cx="2759927" cy="4191000"/>
          </a:xfrm>
          <a:prstGeom prst="rect">
            <a:avLst/>
          </a:prstGeom>
        </p:spPr>
      </p:pic>
      <p:pic>
        <p:nvPicPr>
          <p:cNvPr id="11" name="Picture 10" descr="DSC_0117.jpg"/>
          <p:cNvPicPr>
            <a:picLocks noChangeAspect="1"/>
          </p:cNvPicPr>
          <p:nvPr/>
        </p:nvPicPr>
        <p:blipFill>
          <a:blip r:embed="rId11" cstate="email"/>
          <a:srcRect/>
          <a:stretch>
            <a:fillRect/>
          </a:stretch>
        </p:blipFill>
        <p:spPr>
          <a:xfrm>
            <a:off x="14751676" y="8447129"/>
            <a:ext cx="3048000" cy="4023360"/>
          </a:xfrm>
          <a:prstGeom prst="rect">
            <a:avLst/>
          </a:prstGeom>
        </p:spPr>
      </p:pic>
      <p:pic>
        <p:nvPicPr>
          <p:cNvPr id="12" name="Picture 2" descr="C:\Users\Prerna\Desktop\SHONALI\REF PPT\throws\compressed\DSC_0048.jp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7148" y="13258800"/>
            <a:ext cx="3053046" cy="3352800"/>
          </a:xfrm>
          <a:prstGeom prst="rect">
            <a:avLst/>
          </a:prstGeom>
          <a:noFill/>
        </p:spPr>
      </p:pic>
      <p:pic>
        <p:nvPicPr>
          <p:cNvPr id="13" name="Picture 2" descr="C:\Users\Prerna\Desktop\SHONALI\REF PPT\throws\compressed\DSC_0067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30123" y="13258800"/>
            <a:ext cx="3220523" cy="3523307"/>
          </a:xfrm>
          <a:prstGeom prst="rect">
            <a:avLst/>
          </a:prstGeom>
          <a:noFill/>
        </p:spPr>
      </p:pic>
      <p:pic>
        <p:nvPicPr>
          <p:cNvPr id="14" name="Picture 2" descr="C:\Users\Prerna\Desktop\SHONALI\REF PPT\throws\compressed\DSC_0070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55052" y="13017822"/>
            <a:ext cx="3166313" cy="3764286"/>
          </a:xfrm>
          <a:prstGeom prst="rect">
            <a:avLst/>
          </a:prstGeom>
          <a:noFill/>
        </p:spPr>
      </p:pic>
      <p:pic>
        <p:nvPicPr>
          <p:cNvPr id="15" name="Picture 2" descr="C:\Users\Prerna\Desktop\SHONALI\REF PPT\throws\compressed\DSC_0072.jp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517593" y="13017822"/>
            <a:ext cx="2960454" cy="3764286"/>
          </a:xfrm>
          <a:prstGeom prst="rect">
            <a:avLst/>
          </a:prstGeom>
          <a:noFill/>
        </p:spPr>
      </p:pic>
      <p:pic>
        <p:nvPicPr>
          <p:cNvPr id="16" name="Picture 2" descr="C:\Users\Prerna\Desktop\SHONALI\REF PPT\throws\compressed\DSC_0077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011400" y="13220700"/>
            <a:ext cx="2989734" cy="3820493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877451" y="838200"/>
            <a:ext cx="23380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45995" algn="l"/>
                <a:tab pos="2661920" algn="l"/>
              </a:tabLst>
            </a:pPr>
            <a:r>
              <a:rPr lang="en-US" sz="2800" spc="700" dirty="0">
                <a:solidFill>
                  <a:srgbClr val="332D29"/>
                </a:solidFill>
                <a:latin typeface="Times New Roman"/>
                <a:cs typeface="Times New Roman"/>
              </a:rPr>
              <a:t>T</a:t>
            </a:r>
            <a:r>
              <a:rPr lang="en-US" sz="2800" spc="725" dirty="0">
                <a:solidFill>
                  <a:srgbClr val="332D29"/>
                </a:solidFill>
                <a:latin typeface="Times New Roman"/>
                <a:cs typeface="Times New Roman"/>
              </a:rPr>
              <a:t>H</a:t>
            </a:r>
            <a:r>
              <a:rPr lang="en-US" sz="2800" spc="530" dirty="0">
                <a:solidFill>
                  <a:srgbClr val="332D29"/>
                </a:solidFill>
                <a:latin typeface="Times New Roman"/>
                <a:cs typeface="Times New Roman"/>
              </a:rPr>
              <a:t>R</a:t>
            </a:r>
            <a:r>
              <a:rPr lang="en-US" sz="2800" spc="775" dirty="0">
                <a:solidFill>
                  <a:srgbClr val="332D29"/>
                </a:solidFill>
                <a:latin typeface="Times New Roman"/>
                <a:cs typeface="Times New Roman"/>
              </a:rPr>
              <a:t>O</a:t>
            </a:r>
            <a:r>
              <a:rPr lang="en-US" sz="2800" spc="795" dirty="0">
                <a:solidFill>
                  <a:srgbClr val="332D29"/>
                </a:solidFill>
                <a:latin typeface="Times New Roman"/>
                <a:cs typeface="Times New Roman"/>
              </a:rPr>
              <a:t>W</a:t>
            </a:r>
            <a:r>
              <a:rPr lang="en-US" sz="2800" spc="210" dirty="0">
                <a:solidFill>
                  <a:srgbClr val="332D29"/>
                </a:solidFill>
                <a:latin typeface="Times New Roman"/>
                <a:cs typeface="Times New Roman"/>
              </a:rPr>
              <a:t>S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9857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9"/>
          <p:cNvSpPr txBox="1"/>
          <p:nvPr/>
        </p:nvSpPr>
        <p:spPr>
          <a:xfrm>
            <a:off x="1015993" y="1066855"/>
            <a:ext cx="4868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45715" algn="l"/>
                <a:tab pos="2961640" algn="l"/>
              </a:tabLst>
            </a:pPr>
            <a:r>
              <a:rPr sz="2400" spc="500" dirty="0">
                <a:solidFill>
                  <a:srgbClr val="332D29"/>
                </a:solidFill>
                <a:latin typeface="Times New Roman"/>
                <a:cs typeface="Times New Roman"/>
              </a:rPr>
              <a:t>PLACEMATS	</a:t>
            </a:r>
            <a:r>
              <a:rPr sz="2400" spc="240" dirty="0">
                <a:solidFill>
                  <a:srgbClr val="332D29"/>
                </a:solidFill>
                <a:latin typeface="Times New Roman"/>
                <a:cs typeface="Times New Roman"/>
              </a:rPr>
              <a:t>&amp;	</a:t>
            </a:r>
            <a:r>
              <a:rPr sz="2400" spc="525" dirty="0">
                <a:solidFill>
                  <a:srgbClr val="332D29"/>
                </a:solidFill>
                <a:latin typeface="Times New Roman"/>
                <a:cs typeface="Times New Roman"/>
              </a:rPr>
              <a:t>RUNNERS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12" y="3200400"/>
            <a:ext cx="4798257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7199" y="7973568"/>
            <a:ext cx="5155527" cy="4980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2895" y="7973568"/>
            <a:ext cx="5643777" cy="37643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46" y="7933970"/>
            <a:ext cx="4522606" cy="41056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2335" y="12462771"/>
            <a:ext cx="4381643" cy="42328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12" y="12462771"/>
            <a:ext cx="4657218" cy="42328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3978" y="3200400"/>
            <a:ext cx="4019749" cy="3581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2895" y="3200400"/>
            <a:ext cx="3963789" cy="3581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05627" y="160638"/>
            <a:ext cx="3456002" cy="34969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59389" y="13716000"/>
            <a:ext cx="3885221" cy="342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50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Neha\Desktop\EARTHY TONZ 1\DSC_0002 (2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352799"/>
            <a:ext cx="3276600" cy="3372971"/>
          </a:xfrm>
          <a:prstGeom prst="rect">
            <a:avLst/>
          </a:prstGeom>
          <a:noFill/>
        </p:spPr>
      </p:pic>
      <p:pic>
        <p:nvPicPr>
          <p:cNvPr id="3" name="Picture 2" descr="C:\Users\Neha\Desktop\EARTHY TONZ 1\DSC_0003 (2)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7700" y="3352799"/>
            <a:ext cx="3266517" cy="3266517"/>
          </a:xfrm>
          <a:prstGeom prst="rect">
            <a:avLst/>
          </a:prstGeom>
          <a:noFill/>
        </p:spPr>
      </p:pic>
      <p:pic>
        <p:nvPicPr>
          <p:cNvPr id="4" name="Picture 3" descr="C:\Users\Natural\Desktop\ppt mahi\ryyyyyyyy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49857" y="152400"/>
            <a:ext cx="48074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Natural\Desktop\ppt mahi\wwwwwwwwwww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09095" y="2514599"/>
            <a:ext cx="4648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Natural\Desktop\ppt mahi\gggg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049857" y="4772582"/>
            <a:ext cx="5562600" cy="1688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SC_0053 (2)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3422926"/>
            <a:ext cx="3229131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\\Rahul\share\Navneeet\DSC_000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5290" y="7924800"/>
            <a:ext cx="315851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NAVNEET\share\Images (All)\Mar\30\DSC_0002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7700" y="7961345"/>
            <a:ext cx="2895600" cy="3279710"/>
          </a:xfrm>
          <a:prstGeom prst="rect">
            <a:avLst/>
          </a:prstGeom>
          <a:noFill/>
        </p:spPr>
      </p:pic>
      <p:pic>
        <p:nvPicPr>
          <p:cNvPr id="10" name="Picture 2" descr="\\NAVNEET\share\Images (All)\Mar\30\DSC_0001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7961345"/>
            <a:ext cx="2438400" cy="3695743"/>
          </a:xfrm>
          <a:prstGeom prst="rect">
            <a:avLst/>
          </a:prstGeom>
          <a:noFill/>
        </p:spPr>
      </p:pic>
      <p:pic>
        <p:nvPicPr>
          <p:cNvPr id="11" name="Picture 2" descr="C:\Users\Anshika\Desktop\RUCHI'\DSC_0356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731" y="7999488"/>
            <a:ext cx="3585882" cy="3657600"/>
          </a:xfrm>
          <a:prstGeom prst="rect">
            <a:avLst/>
          </a:prstGeom>
          <a:noFill/>
        </p:spPr>
      </p:pic>
      <p:pic>
        <p:nvPicPr>
          <p:cNvPr id="12" name="Picture 2" descr="\\NAVNEET\share\Images (All)\Mar\29\DSC_0012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2344400"/>
            <a:ext cx="4318000" cy="2590800"/>
          </a:xfrm>
          <a:prstGeom prst="rect">
            <a:avLst/>
          </a:prstGeom>
          <a:noFill/>
        </p:spPr>
      </p:pic>
      <p:pic>
        <p:nvPicPr>
          <p:cNvPr id="13" name="Picture 12" descr="\\NEHAJAIN\Share\NEHA WORK\2018\DEC 2018\Wall art\DSC_0009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59707" y="8077199"/>
            <a:ext cx="23951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\\NAVNEET\share\Images (All)\Mar\29\DSC_0013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12376426"/>
            <a:ext cx="3581400" cy="3581400"/>
          </a:xfrm>
          <a:prstGeom prst="rect">
            <a:avLst/>
          </a:prstGeom>
          <a:noFill/>
        </p:spPr>
      </p:pic>
      <p:pic>
        <p:nvPicPr>
          <p:cNvPr id="15" name="Picture 2" descr="\\NAVNEET\share\Images (All)\Mar\29\DSC_0009.JP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4165" y="12376426"/>
            <a:ext cx="4298731" cy="3116580"/>
          </a:xfrm>
          <a:prstGeom prst="rect">
            <a:avLst/>
          </a:prstGeom>
          <a:noFill/>
        </p:spPr>
      </p:pic>
      <p:pic>
        <p:nvPicPr>
          <p:cNvPr id="16" name="Picture 2" descr="\\NAVNEET\share\Images (All)\Mar\29\DSC_0010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659271" y="13119814"/>
            <a:ext cx="3696574" cy="2209799"/>
          </a:xfrm>
          <a:prstGeom prst="rect">
            <a:avLst/>
          </a:prstGeom>
          <a:noFill/>
        </p:spPr>
      </p:pic>
      <p:sp>
        <p:nvSpPr>
          <p:cNvPr id="17" name="object 8"/>
          <p:cNvSpPr txBox="1"/>
          <p:nvPr/>
        </p:nvSpPr>
        <p:spPr>
          <a:xfrm>
            <a:off x="1015990" y="1066855"/>
            <a:ext cx="141160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509" dirty="0" smtClean="0">
                <a:solidFill>
                  <a:srgbClr val="332D29"/>
                </a:solidFill>
                <a:latin typeface="Verdana"/>
                <a:cs typeface="Verdana"/>
              </a:rPr>
              <a:t>WALL </a:t>
            </a:r>
            <a:r>
              <a:rPr sz="2400" spc="509" dirty="0" smtClean="0">
                <a:solidFill>
                  <a:srgbClr val="332D29"/>
                </a:solidFill>
                <a:latin typeface="Verdana"/>
                <a:cs typeface="Verdana"/>
              </a:rPr>
              <a:t>D</a:t>
            </a:r>
            <a:r>
              <a:rPr sz="2400" spc="459" dirty="0" smtClean="0">
                <a:solidFill>
                  <a:srgbClr val="332D29"/>
                </a:solidFill>
                <a:latin typeface="Verdana"/>
                <a:cs typeface="Verdana"/>
              </a:rPr>
              <a:t>E</a:t>
            </a:r>
            <a:r>
              <a:rPr sz="2400" spc="484" dirty="0" smtClean="0">
                <a:solidFill>
                  <a:srgbClr val="332D29"/>
                </a:solidFill>
                <a:latin typeface="Verdana"/>
                <a:cs typeface="Verdana"/>
              </a:rPr>
              <a:t>C</a:t>
            </a:r>
            <a:r>
              <a:rPr sz="2400" spc="620" dirty="0" smtClean="0">
                <a:solidFill>
                  <a:srgbClr val="332D29"/>
                </a:solidFill>
                <a:latin typeface="Verdana"/>
                <a:cs typeface="Verdana"/>
              </a:rPr>
              <a:t>O</a:t>
            </a:r>
            <a:r>
              <a:rPr sz="2400" spc="220" dirty="0" smtClean="0">
                <a:solidFill>
                  <a:srgbClr val="332D29"/>
                </a:solidFill>
                <a:latin typeface="Verdana"/>
                <a:cs typeface="Verdana"/>
              </a:rPr>
              <a:t>R</a:t>
            </a:r>
            <a:endParaRPr sz="24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176363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eha\Desktop\NEW PRODUCTS FOR ADD\POUF\SMALL\NFE-OCT-2016-0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3282461" cy="3048000"/>
          </a:xfrm>
          <a:prstGeom prst="rect">
            <a:avLst/>
          </a:prstGeom>
          <a:noFill/>
        </p:spPr>
      </p:pic>
      <p:pic>
        <p:nvPicPr>
          <p:cNvPr id="3" name="Picture 2" descr="C:\Users\Neha\Desktop\NEW PRODUCTS FOR ADD\POUF\SMALL\NFE-OCT-2016-1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7423" y="3360011"/>
            <a:ext cx="4495800" cy="3136789"/>
          </a:xfrm>
          <a:prstGeom prst="rect">
            <a:avLst/>
          </a:prstGeom>
          <a:noFill/>
        </p:spPr>
      </p:pic>
      <p:pic>
        <p:nvPicPr>
          <p:cNvPr id="5" name="Picture 4" descr="POUF  (21)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7361" y="2812189"/>
            <a:ext cx="4487494" cy="3360011"/>
          </a:xfrm>
          <a:prstGeom prst="rect">
            <a:avLst/>
          </a:prstGeom>
        </p:spPr>
      </p:pic>
      <p:pic>
        <p:nvPicPr>
          <p:cNvPr id="6" name="Picture 5" descr="POUF  (22)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486" y="6781755"/>
            <a:ext cx="4132830" cy="3492532"/>
          </a:xfrm>
          <a:prstGeom prst="rect">
            <a:avLst/>
          </a:prstGeom>
        </p:spPr>
      </p:pic>
      <p:pic>
        <p:nvPicPr>
          <p:cNvPr id="7" name="Picture 6" descr="POUF  (27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899273" y="6819855"/>
            <a:ext cx="5372100" cy="3492532"/>
          </a:xfrm>
          <a:prstGeom prst="rect">
            <a:avLst/>
          </a:prstGeom>
        </p:spPr>
      </p:pic>
      <p:pic>
        <p:nvPicPr>
          <p:cNvPr id="8" name="Picture 7" descr="POUF  (29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89000" y="6578542"/>
            <a:ext cx="5501174" cy="3898957"/>
          </a:xfrm>
          <a:prstGeom prst="rect">
            <a:avLst/>
          </a:prstGeom>
        </p:spPr>
      </p:pic>
      <p:pic>
        <p:nvPicPr>
          <p:cNvPr id="9" name="Picture 8" descr="POUF  (30)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434486" y="11201400"/>
            <a:ext cx="4992641" cy="3457368"/>
          </a:xfrm>
          <a:prstGeom prst="rect">
            <a:avLst/>
          </a:prstGeom>
        </p:spPr>
      </p:pic>
      <p:pic>
        <p:nvPicPr>
          <p:cNvPr id="10" name="Picture 9" descr="POUF  (37)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664647" y="15163902"/>
            <a:ext cx="3440208" cy="3046780"/>
          </a:xfrm>
          <a:prstGeom prst="rect">
            <a:avLst/>
          </a:prstGeom>
        </p:spPr>
      </p:pic>
      <p:pic>
        <p:nvPicPr>
          <p:cNvPr id="11" name="Picture 2" descr="C:\Users\neeha\Desktop\May-29\smaqll\DSC_0006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17428" y="10903848"/>
            <a:ext cx="4134646" cy="42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OUF  (101)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4217" y="15157176"/>
            <a:ext cx="3072983" cy="2802087"/>
          </a:xfrm>
          <a:prstGeom prst="rect">
            <a:avLst/>
          </a:prstGeom>
        </p:spPr>
      </p:pic>
      <p:pic>
        <p:nvPicPr>
          <p:cNvPr id="13" name="Picture 12" descr="POUF  (102)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27351" y="15387040"/>
            <a:ext cx="3155430" cy="2900960"/>
          </a:xfrm>
          <a:prstGeom prst="rect">
            <a:avLst/>
          </a:prstGeom>
        </p:spPr>
      </p:pic>
      <p:pic>
        <p:nvPicPr>
          <p:cNvPr id="14" name="Picture 13" descr="POUF  (45)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6339551" y="11201400"/>
            <a:ext cx="4931822" cy="3620406"/>
          </a:xfrm>
          <a:prstGeom prst="rect">
            <a:avLst/>
          </a:prstGeom>
        </p:spPr>
      </p:pic>
      <p:sp>
        <p:nvSpPr>
          <p:cNvPr id="15" name="object 13"/>
          <p:cNvSpPr txBox="1"/>
          <p:nvPr/>
        </p:nvSpPr>
        <p:spPr>
          <a:xfrm>
            <a:off x="1015987" y="1066855"/>
            <a:ext cx="2346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465" dirty="0">
                <a:solidFill>
                  <a:srgbClr val="332D29"/>
                </a:solidFill>
                <a:latin typeface="Verdana"/>
                <a:cs typeface="Verdana"/>
              </a:rPr>
              <a:t>F</a:t>
            </a:r>
            <a:r>
              <a:rPr sz="2400" spc="545" dirty="0">
                <a:solidFill>
                  <a:srgbClr val="332D29"/>
                </a:solidFill>
                <a:latin typeface="Verdana"/>
                <a:cs typeface="Verdana"/>
              </a:rPr>
              <a:t>U</a:t>
            </a:r>
            <a:r>
              <a:rPr sz="2400" spc="459" dirty="0">
                <a:solidFill>
                  <a:srgbClr val="332D29"/>
                </a:solidFill>
                <a:latin typeface="Verdana"/>
                <a:cs typeface="Verdana"/>
              </a:rPr>
              <a:t>R</a:t>
            </a:r>
            <a:r>
              <a:rPr sz="2400" spc="605" dirty="0">
                <a:solidFill>
                  <a:srgbClr val="332D29"/>
                </a:solidFill>
                <a:latin typeface="Verdana"/>
                <a:cs typeface="Verdana"/>
              </a:rPr>
              <a:t>N</a:t>
            </a:r>
            <a:r>
              <a:rPr sz="2400" spc="225" dirty="0">
                <a:solidFill>
                  <a:srgbClr val="332D29"/>
                </a:solidFill>
                <a:latin typeface="Verdana"/>
                <a:cs typeface="Verdana"/>
              </a:rPr>
              <a:t>I</a:t>
            </a:r>
            <a:r>
              <a:rPr sz="2400" spc="685" dirty="0">
                <a:solidFill>
                  <a:srgbClr val="332D29"/>
                </a:solidFill>
                <a:latin typeface="Verdana"/>
                <a:cs typeface="Verdana"/>
              </a:rPr>
              <a:t>T</a:t>
            </a:r>
            <a:r>
              <a:rPr sz="2400" spc="545" dirty="0">
                <a:solidFill>
                  <a:srgbClr val="332D29"/>
                </a:solidFill>
                <a:latin typeface="Verdana"/>
                <a:cs typeface="Verdana"/>
              </a:rPr>
              <a:t>U</a:t>
            </a:r>
            <a:r>
              <a:rPr sz="2400" spc="459" dirty="0">
                <a:solidFill>
                  <a:srgbClr val="332D29"/>
                </a:solidFill>
                <a:latin typeface="Verdana"/>
                <a:cs typeface="Verdana"/>
              </a:rPr>
              <a:t>R</a:t>
            </a:r>
            <a:r>
              <a:rPr sz="2400" spc="220" dirty="0">
                <a:solidFill>
                  <a:srgbClr val="332D29"/>
                </a:solidFill>
                <a:latin typeface="Verdana"/>
                <a:cs typeface="Verdana"/>
              </a:rPr>
              <a:t>E</a:t>
            </a:r>
            <a:endParaRPr sz="24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83676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3"/>
          <p:cNvSpPr txBox="1"/>
          <p:nvPr/>
        </p:nvSpPr>
        <p:spPr>
          <a:xfrm>
            <a:off x="1015987" y="1066855"/>
            <a:ext cx="2346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465" dirty="0">
                <a:solidFill>
                  <a:srgbClr val="332D29"/>
                </a:solidFill>
                <a:latin typeface="Verdana"/>
                <a:cs typeface="Verdana"/>
              </a:rPr>
              <a:t>F</a:t>
            </a:r>
            <a:r>
              <a:rPr sz="2400" spc="545" dirty="0">
                <a:solidFill>
                  <a:srgbClr val="332D29"/>
                </a:solidFill>
                <a:latin typeface="Verdana"/>
                <a:cs typeface="Verdana"/>
              </a:rPr>
              <a:t>U</a:t>
            </a:r>
            <a:r>
              <a:rPr sz="2400" spc="459" dirty="0">
                <a:solidFill>
                  <a:srgbClr val="332D29"/>
                </a:solidFill>
                <a:latin typeface="Verdana"/>
                <a:cs typeface="Verdana"/>
              </a:rPr>
              <a:t>R</a:t>
            </a:r>
            <a:r>
              <a:rPr sz="2400" spc="605" dirty="0">
                <a:solidFill>
                  <a:srgbClr val="332D29"/>
                </a:solidFill>
                <a:latin typeface="Verdana"/>
                <a:cs typeface="Verdana"/>
              </a:rPr>
              <a:t>N</a:t>
            </a:r>
            <a:r>
              <a:rPr sz="2400" spc="225" dirty="0">
                <a:solidFill>
                  <a:srgbClr val="332D29"/>
                </a:solidFill>
                <a:latin typeface="Verdana"/>
                <a:cs typeface="Verdana"/>
              </a:rPr>
              <a:t>I</a:t>
            </a:r>
            <a:r>
              <a:rPr sz="2400" spc="685" dirty="0">
                <a:solidFill>
                  <a:srgbClr val="332D29"/>
                </a:solidFill>
                <a:latin typeface="Verdana"/>
                <a:cs typeface="Verdana"/>
              </a:rPr>
              <a:t>T</a:t>
            </a:r>
            <a:r>
              <a:rPr sz="2400" spc="545" dirty="0">
                <a:solidFill>
                  <a:srgbClr val="332D29"/>
                </a:solidFill>
                <a:latin typeface="Verdana"/>
                <a:cs typeface="Verdana"/>
              </a:rPr>
              <a:t>U</a:t>
            </a:r>
            <a:r>
              <a:rPr sz="2400" spc="459" dirty="0">
                <a:solidFill>
                  <a:srgbClr val="332D29"/>
                </a:solidFill>
                <a:latin typeface="Verdana"/>
                <a:cs typeface="Verdana"/>
              </a:rPr>
              <a:t>R</a:t>
            </a:r>
            <a:r>
              <a:rPr sz="2400" spc="220" dirty="0">
                <a:solidFill>
                  <a:srgbClr val="332D29"/>
                </a:solidFill>
                <a:latin typeface="Verdana"/>
                <a:cs typeface="Verdana"/>
              </a:rPr>
              <a:t>E</a:t>
            </a:r>
            <a:endParaRPr sz="2400" dirty="0">
              <a:latin typeface="Verdana"/>
              <a:cs typeface="Verdana"/>
            </a:endParaRPr>
          </a:p>
        </p:txBody>
      </p:sp>
      <p:pic>
        <p:nvPicPr>
          <p:cNvPr id="3" name="Picture 3" descr="\\Prerna\e\PRERNA\white back images\FURNITURE\stool\small\DSC_0039 (3)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591" y="7848600"/>
            <a:ext cx="3070821" cy="3810000"/>
          </a:xfrm>
          <a:prstGeom prst="rect">
            <a:avLst/>
          </a:prstGeom>
          <a:noFill/>
        </p:spPr>
      </p:pic>
      <p:pic>
        <p:nvPicPr>
          <p:cNvPr id="5" name="Picture 5" descr="\\Prerna\e\PRERNA\white back images\FURNITURE\stool\small\DSC_0002 (8)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8050" y="7848600"/>
            <a:ext cx="3143591" cy="4023794"/>
          </a:xfrm>
          <a:prstGeom prst="rect">
            <a:avLst/>
          </a:prstGeom>
          <a:noFill/>
        </p:spPr>
      </p:pic>
      <p:pic>
        <p:nvPicPr>
          <p:cNvPr id="6" name="Picture 3" descr="\\Prerna\e\PRERNA\white back images\FURNITURE\stool\small\DSC_0001 (8)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0" y="3345879"/>
            <a:ext cx="3257550" cy="3474720"/>
          </a:xfrm>
          <a:prstGeom prst="rect">
            <a:avLst/>
          </a:prstGeom>
          <a:noFill/>
        </p:spPr>
      </p:pic>
      <p:pic>
        <p:nvPicPr>
          <p:cNvPr id="7" name="Picture 7" descr="\\Prerna\e\PRERNA\white back images\FURNITURE\stool\small\DSC_0009 (2)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20400" y="3401145"/>
            <a:ext cx="3148251" cy="3560908"/>
          </a:xfrm>
          <a:prstGeom prst="rect">
            <a:avLst/>
          </a:prstGeom>
          <a:noFill/>
        </p:spPr>
      </p:pic>
      <p:pic>
        <p:nvPicPr>
          <p:cNvPr id="8" name="Picture 3" descr="\\Prerna\e\PRERNA\white back images\FURNITURE\stool\small\DSC_0001 (11).jpg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7735" y="3528101"/>
            <a:ext cx="3285466" cy="3306995"/>
          </a:xfrm>
          <a:prstGeom prst="rect">
            <a:avLst/>
          </a:prstGeom>
          <a:noFill/>
        </p:spPr>
      </p:pic>
      <p:pic>
        <p:nvPicPr>
          <p:cNvPr id="9" name="Picture 2" descr="\\Prerna\e\PRERNA\white back images\FURNITURE\stool\small\DSC_0002 (2).jpg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45879"/>
            <a:ext cx="3065859" cy="3390857"/>
          </a:xfrm>
          <a:prstGeom prst="rect">
            <a:avLst/>
          </a:prstGeom>
          <a:noFill/>
        </p:spPr>
      </p:pic>
      <p:pic>
        <p:nvPicPr>
          <p:cNvPr id="10" name="Picture 5" descr="\\Prerna\e\PRERNA\white back images\FURNITURE\stool\small\DSC_0014 (2).jpg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0412" y="3655058"/>
            <a:ext cx="2984046" cy="3306995"/>
          </a:xfrm>
          <a:prstGeom prst="rect">
            <a:avLst/>
          </a:prstGeom>
          <a:noFill/>
        </p:spPr>
      </p:pic>
      <p:pic>
        <p:nvPicPr>
          <p:cNvPr id="11" name="Picture 10" descr="\\Prerna\e\PRERNA\white back images\FURNITURE\stool\small\DSC_0008 (13)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89635" y="7448314"/>
            <a:ext cx="3505200" cy="4824365"/>
          </a:xfrm>
          <a:prstGeom prst="rect">
            <a:avLst/>
          </a:prstGeom>
          <a:noFill/>
        </p:spPr>
      </p:pic>
      <p:pic>
        <p:nvPicPr>
          <p:cNvPr id="12" name="Picture 4" descr="\\Prerna\e\PRERNA\white back images\FURNITURE\stool\small\DSC_0012 (7).jpg"/>
          <p:cNvPicPr>
            <a:picLocks noChangeAspect="1" noChangeArrowheads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4835" y="8125509"/>
            <a:ext cx="3990824" cy="3746885"/>
          </a:xfrm>
          <a:prstGeom prst="rect">
            <a:avLst/>
          </a:prstGeom>
          <a:noFill/>
        </p:spPr>
      </p:pic>
      <p:pic>
        <p:nvPicPr>
          <p:cNvPr id="13" name="Picture 4" descr="\\Prerna\e\PRERNA\white back images\FURNITURE\stool\small\DSC_0019.jpg"/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01328" y="8808795"/>
            <a:ext cx="3391944" cy="2103403"/>
          </a:xfrm>
          <a:prstGeom prst="rect">
            <a:avLst/>
          </a:prstGeom>
          <a:noFill/>
        </p:spPr>
      </p:pic>
      <p:pic>
        <p:nvPicPr>
          <p:cNvPr id="14" name="Picture 2" descr="E:\PRERNA\white back images\FURNITURE\chairs\small\DSC_0005 (17).jpg"/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740" y="12801600"/>
            <a:ext cx="2954429" cy="4148082"/>
          </a:xfrm>
          <a:prstGeom prst="rect">
            <a:avLst/>
          </a:prstGeom>
          <a:noFill/>
        </p:spPr>
      </p:pic>
      <p:pic>
        <p:nvPicPr>
          <p:cNvPr id="15" name="Picture 4" descr="E:\PRERNA\white back images\FURNITURE\chairs\small\DSC_0002 (6).jpg"/>
          <p:cNvPicPr>
            <a:picLocks noChangeAspect="1" noChangeArrowheads="1"/>
          </p:cNvPicPr>
          <p:nvPr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8344" y="13079029"/>
            <a:ext cx="3134713" cy="3593224"/>
          </a:xfrm>
          <a:prstGeom prst="rect">
            <a:avLst/>
          </a:prstGeom>
          <a:noFill/>
        </p:spPr>
      </p:pic>
      <p:pic>
        <p:nvPicPr>
          <p:cNvPr id="16" name="Picture 2" descr="E:\PRERNA\white back images\FURNITURE\chairs\small\DSC_0002 (15).jpg"/>
          <p:cNvPicPr>
            <a:picLocks noChangeAspect="1" noChangeArrowheads="1"/>
          </p:cNvPicPr>
          <p:nvPr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3669" y="12992877"/>
            <a:ext cx="2759532" cy="3679376"/>
          </a:xfrm>
          <a:prstGeom prst="rect">
            <a:avLst/>
          </a:prstGeom>
          <a:noFill/>
        </p:spPr>
      </p:pic>
      <p:pic>
        <p:nvPicPr>
          <p:cNvPr id="17" name="Picture 4" descr="E:\PRERNA\white back images\FURNITURE\chairs\small\DSC_0008 (3).jpg"/>
          <p:cNvPicPr>
            <a:picLocks noChangeAspect="1" noChangeArrowheads="1"/>
          </p:cNvPicPr>
          <p:nvPr/>
        </p:nvPicPr>
        <p:blipFill>
          <a:blip r:embed="rId15" cstate="screen">
            <a:clrChange>
              <a:clrFrom>
                <a:srgbClr val="F7FFFF"/>
              </a:clrFrom>
              <a:clrTo>
                <a:srgbClr val="F7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4200" y="12882465"/>
            <a:ext cx="3733800" cy="4248234"/>
          </a:xfrm>
          <a:prstGeom prst="rect">
            <a:avLst/>
          </a:prstGeom>
          <a:noFill/>
        </p:spPr>
      </p:pic>
      <p:pic>
        <p:nvPicPr>
          <p:cNvPr id="18" name="Picture 4" descr="E:\PRERNA\white back images\FURNITURE\chairs\small\DSC_0001 (13).jpg"/>
          <p:cNvPicPr>
            <a:picLocks noChangeAspect="1" noChangeArrowheads="1"/>
          </p:cNvPicPr>
          <p:nvPr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6637" y="12801600"/>
            <a:ext cx="220027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5046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PRERNA\white back images\FURNITURE\bench\SMALL\DSC_0101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012" y="3962400"/>
            <a:ext cx="5637212" cy="3033305"/>
          </a:xfrm>
          <a:prstGeom prst="rect">
            <a:avLst/>
          </a:prstGeom>
          <a:noFill/>
        </p:spPr>
      </p:pic>
      <p:pic>
        <p:nvPicPr>
          <p:cNvPr id="4" name="Picture 3" descr="E:\PRERNA\white back images\FURNITURE\bench\SMALL\DSC_0023 (2)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3536" y="11275504"/>
            <a:ext cx="3992367" cy="2927997"/>
          </a:xfrm>
          <a:prstGeom prst="rect">
            <a:avLst/>
          </a:prstGeom>
          <a:noFill/>
        </p:spPr>
      </p:pic>
      <p:pic>
        <p:nvPicPr>
          <p:cNvPr id="5" name="Picture 3" descr="E:\PRERNA\white back images\FURNITURE\bench\SMALL\DSC_0004 (7)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5477" y="3505198"/>
            <a:ext cx="5606688" cy="3033305"/>
          </a:xfrm>
          <a:prstGeom prst="rect">
            <a:avLst/>
          </a:prstGeom>
          <a:noFill/>
        </p:spPr>
      </p:pic>
      <p:pic>
        <p:nvPicPr>
          <p:cNvPr id="6" name="Picture 4" descr="E:\PRERNA\white back images\FURNITURE\bench\SMALL\DSC_0021 (3)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15693" y="3505199"/>
            <a:ext cx="5647463" cy="3033305"/>
          </a:xfrm>
          <a:prstGeom prst="rect">
            <a:avLst/>
          </a:prstGeom>
          <a:noFill/>
        </p:spPr>
      </p:pic>
      <p:pic>
        <p:nvPicPr>
          <p:cNvPr id="8" name="Picture 3" descr="E:\PRERNA\white back images\FURNITURE\bench\SMALL\DSC_0003 (3).jpg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3" y="7543800"/>
            <a:ext cx="5795171" cy="3474839"/>
          </a:xfrm>
          <a:prstGeom prst="rect">
            <a:avLst/>
          </a:prstGeom>
          <a:noFill/>
        </p:spPr>
      </p:pic>
      <p:pic>
        <p:nvPicPr>
          <p:cNvPr id="9" name="Picture 4" descr="E:\PRERNA\white back images\FURNITURE\bench\SMALL\DSC_0015 (2).jpg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0424" y="7419880"/>
            <a:ext cx="6193494" cy="3598759"/>
          </a:xfrm>
          <a:prstGeom prst="rect">
            <a:avLst/>
          </a:prstGeom>
          <a:noFill/>
        </p:spPr>
      </p:pic>
      <p:pic>
        <p:nvPicPr>
          <p:cNvPr id="10" name="Picture 3" descr="E:\PRERNA\white back images\FURNITURE\bench\SMALL\DSC_0013 (6).jpg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44509" y="7186205"/>
            <a:ext cx="5679689" cy="3405595"/>
          </a:xfrm>
          <a:prstGeom prst="rect">
            <a:avLst/>
          </a:prstGeom>
          <a:noFill/>
        </p:spPr>
      </p:pic>
      <p:pic>
        <p:nvPicPr>
          <p:cNvPr id="11" name="image16.jpg"/>
          <p:cNvPicPr preferRelativeResize="0"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12" y="11658600"/>
            <a:ext cx="3621088" cy="3230761"/>
          </a:xfrm>
          <a:prstGeom prst="rect">
            <a:avLst/>
          </a:prstGeom>
          <a:noFill/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4376" y="11658600"/>
            <a:ext cx="4277796" cy="28759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78000" y="10723618"/>
            <a:ext cx="2959710" cy="3304280"/>
          </a:xfrm>
          <a:prstGeom prst="rect">
            <a:avLst/>
          </a:prstGeom>
        </p:spPr>
      </p:pic>
      <p:pic>
        <p:nvPicPr>
          <p:cNvPr id="14" name="Picture 13" descr="cid:image001.png@01D3F8EC.B31207F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1364" y="14436721"/>
            <a:ext cx="5296491" cy="368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6195" y="15240000"/>
            <a:ext cx="2502905" cy="278448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8494" y="15003015"/>
            <a:ext cx="3525042" cy="3021465"/>
          </a:xfrm>
          <a:prstGeom prst="rect">
            <a:avLst/>
          </a:prstGeom>
        </p:spPr>
      </p:pic>
      <p:sp>
        <p:nvSpPr>
          <p:cNvPr id="17" name="object 13"/>
          <p:cNvSpPr txBox="1"/>
          <p:nvPr/>
        </p:nvSpPr>
        <p:spPr>
          <a:xfrm>
            <a:off x="1015987" y="1066855"/>
            <a:ext cx="2346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465" dirty="0">
                <a:solidFill>
                  <a:srgbClr val="332D29"/>
                </a:solidFill>
                <a:latin typeface="Verdana"/>
                <a:cs typeface="Verdana"/>
              </a:rPr>
              <a:t>F</a:t>
            </a:r>
            <a:r>
              <a:rPr sz="2400" spc="545" dirty="0">
                <a:solidFill>
                  <a:srgbClr val="332D29"/>
                </a:solidFill>
                <a:latin typeface="Verdana"/>
                <a:cs typeface="Verdana"/>
              </a:rPr>
              <a:t>U</a:t>
            </a:r>
            <a:r>
              <a:rPr sz="2400" spc="459" dirty="0">
                <a:solidFill>
                  <a:srgbClr val="332D29"/>
                </a:solidFill>
                <a:latin typeface="Verdana"/>
                <a:cs typeface="Verdana"/>
              </a:rPr>
              <a:t>R</a:t>
            </a:r>
            <a:r>
              <a:rPr sz="2400" spc="605" dirty="0">
                <a:solidFill>
                  <a:srgbClr val="332D29"/>
                </a:solidFill>
                <a:latin typeface="Verdana"/>
                <a:cs typeface="Verdana"/>
              </a:rPr>
              <a:t>N</a:t>
            </a:r>
            <a:r>
              <a:rPr sz="2400" spc="225" dirty="0">
                <a:solidFill>
                  <a:srgbClr val="332D29"/>
                </a:solidFill>
                <a:latin typeface="Verdana"/>
                <a:cs typeface="Verdana"/>
              </a:rPr>
              <a:t>I</a:t>
            </a:r>
            <a:r>
              <a:rPr sz="2400" spc="685" dirty="0">
                <a:solidFill>
                  <a:srgbClr val="332D29"/>
                </a:solidFill>
                <a:latin typeface="Verdana"/>
                <a:cs typeface="Verdana"/>
              </a:rPr>
              <a:t>T</a:t>
            </a:r>
            <a:r>
              <a:rPr sz="2400" spc="545" dirty="0">
                <a:solidFill>
                  <a:srgbClr val="332D29"/>
                </a:solidFill>
                <a:latin typeface="Verdana"/>
                <a:cs typeface="Verdana"/>
              </a:rPr>
              <a:t>U</a:t>
            </a:r>
            <a:r>
              <a:rPr sz="2400" spc="459" dirty="0">
                <a:solidFill>
                  <a:srgbClr val="332D29"/>
                </a:solidFill>
                <a:latin typeface="Verdana"/>
                <a:cs typeface="Verdana"/>
              </a:rPr>
              <a:t>R</a:t>
            </a:r>
            <a:r>
              <a:rPr sz="2400" spc="220" dirty="0">
                <a:solidFill>
                  <a:srgbClr val="332D29"/>
                </a:solidFill>
                <a:latin typeface="Verdana"/>
                <a:cs typeface="Verdana"/>
              </a:rPr>
              <a:t>E</a:t>
            </a:r>
            <a:endParaRPr sz="24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33142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37"/>
          <a:stretch/>
        </p:blipFill>
        <p:spPr>
          <a:xfrm>
            <a:off x="457200" y="3276600"/>
            <a:ext cx="5205108" cy="360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988" y="0"/>
            <a:ext cx="5410200" cy="541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46001"/>
            <a:ext cx="5461198" cy="54611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0568" y="4758629"/>
            <a:ext cx="5529600" cy="345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22"/>
          <a:stretch/>
        </p:blipFill>
        <p:spPr>
          <a:xfrm>
            <a:off x="349716" y="8440200"/>
            <a:ext cx="5420075" cy="32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43" y="13753200"/>
            <a:ext cx="5531257" cy="37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890" y="12888000"/>
            <a:ext cx="5400000" cy="540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890" y="8132581"/>
            <a:ext cx="5400000" cy="5400000"/>
          </a:xfrm>
          <a:prstGeom prst="rect">
            <a:avLst/>
          </a:prstGeom>
        </p:spPr>
      </p:pic>
      <p:pic>
        <p:nvPicPr>
          <p:cNvPr id="10" name="Picture 9" descr="21670-FL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336420" y="10405296"/>
            <a:ext cx="3412318" cy="7127904"/>
          </a:xfrm>
          <a:prstGeom prst="rect">
            <a:avLst/>
          </a:prstGeom>
        </p:spPr>
      </p:pic>
      <p:sp>
        <p:nvSpPr>
          <p:cNvPr id="11" name="object 13"/>
          <p:cNvSpPr txBox="1"/>
          <p:nvPr/>
        </p:nvSpPr>
        <p:spPr>
          <a:xfrm>
            <a:off x="271007" y="945769"/>
            <a:ext cx="1015900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465" dirty="0" smtClean="0">
                <a:solidFill>
                  <a:srgbClr val="332D29"/>
                </a:solidFill>
                <a:latin typeface="Verdana"/>
                <a:cs typeface="Verdana"/>
              </a:rPr>
              <a:t>F</a:t>
            </a:r>
            <a:r>
              <a:rPr lang="en-US" sz="2400" spc="545" dirty="0" smtClean="0">
                <a:solidFill>
                  <a:srgbClr val="332D29"/>
                </a:solidFill>
                <a:latin typeface="Verdana"/>
                <a:cs typeface="Verdana"/>
              </a:rPr>
              <a:t>STAINLESS STEEL FURNITURE AND OTHER ITEMS</a:t>
            </a:r>
            <a:endParaRPr sz="24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18187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c data 12.8.19\Desktop\ALL PPT\2019 collection\23 oct\cake stand aaitt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753" y="3200400"/>
            <a:ext cx="2350294" cy="3581400"/>
          </a:xfrm>
          <a:prstGeom prst="rect">
            <a:avLst/>
          </a:prstGeom>
          <a:noFill/>
        </p:spPr>
      </p:pic>
      <p:pic>
        <p:nvPicPr>
          <p:cNvPr id="3" name="Picture 2" descr="DSC_006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5200" y="4076700"/>
            <a:ext cx="4343400" cy="1828800"/>
          </a:xfrm>
          <a:prstGeom prst="rect">
            <a:avLst/>
          </a:prstGeom>
        </p:spPr>
      </p:pic>
      <p:pic>
        <p:nvPicPr>
          <p:cNvPr id="4" name="Picture 3" descr="F:\c data 12.8.19\Desktop\ALL PPT\2019 collection\24 oct\DSC_008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001" y="3611394"/>
            <a:ext cx="5638800" cy="2639437"/>
          </a:xfrm>
          <a:prstGeom prst="rect">
            <a:avLst/>
          </a:prstGeom>
          <a:noFill/>
        </p:spPr>
      </p:pic>
      <p:pic>
        <p:nvPicPr>
          <p:cNvPr id="5" name="Picture 2" descr="F:\c data 12.8.19\Desktop\ALL PPT\2019 collection\24 oct\stand bowl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59000" y="3200400"/>
            <a:ext cx="2895600" cy="289560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51648" y="7867173"/>
            <a:ext cx="5029201" cy="33557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446" y="7990491"/>
            <a:ext cx="5029201" cy="33557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7916108"/>
            <a:ext cx="5029201" cy="33557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713" y="12507468"/>
            <a:ext cx="3820668" cy="42885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11902440"/>
            <a:ext cx="3722051" cy="5029200"/>
          </a:xfrm>
          <a:prstGeom prst="rect">
            <a:avLst/>
          </a:prstGeom>
        </p:spPr>
      </p:pic>
      <p:pic>
        <p:nvPicPr>
          <p:cNvPr id="11" name="Picture 10" descr="Picture3.pn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79088" y="533400"/>
            <a:ext cx="3927712" cy="2246376"/>
          </a:xfrm>
          <a:prstGeom prst="rect">
            <a:avLst/>
          </a:prstGeom>
        </p:spPr>
      </p:pic>
      <p:pic>
        <p:nvPicPr>
          <p:cNvPr id="12" name="Picture 11" descr="DSC_0066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35427" y="12802110"/>
            <a:ext cx="6215033" cy="3229860"/>
          </a:xfrm>
          <a:prstGeom prst="rect">
            <a:avLst/>
          </a:prstGeom>
        </p:spPr>
      </p:pic>
      <p:sp>
        <p:nvSpPr>
          <p:cNvPr id="13" name="object 8"/>
          <p:cNvSpPr txBox="1"/>
          <p:nvPr/>
        </p:nvSpPr>
        <p:spPr>
          <a:xfrm>
            <a:off x="1015993" y="1066855"/>
            <a:ext cx="3660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370" dirty="0">
                <a:solidFill>
                  <a:srgbClr val="332D29"/>
                </a:solidFill>
                <a:latin typeface="Verdana"/>
                <a:cs typeface="Verdana"/>
              </a:rPr>
              <a:t>BAR</a:t>
            </a:r>
            <a:r>
              <a:rPr sz="2400" spc="250" dirty="0">
                <a:solidFill>
                  <a:srgbClr val="332D29"/>
                </a:solidFill>
                <a:latin typeface="Verdana"/>
                <a:cs typeface="Verdana"/>
              </a:rPr>
              <a:t> </a:t>
            </a:r>
            <a:r>
              <a:rPr sz="2400" spc="350" dirty="0">
                <a:solidFill>
                  <a:srgbClr val="332D29"/>
                </a:solidFill>
                <a:latin typeface="Verdana"/>
                <a:cs typeface="Verdana"/>
              </a:rPr>
              <a:t>ACCESSORIES</a:t>
            </a:r>
            <a:endParaRPr sz="24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705510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1015993" y="1066855"/>
            <a:ext cx="3660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370" dirty="0" smtClean="0">
                <a:solidFill>
                  <a:srgbClr val="332D29"/>
                </a:solidFill>
                <a:latin typeface="Verdana"/>
                <a:cs typeface="Verdana"/>
              </a:rPr>
              <a:t>LOOK BOARDS</a:t>
            </a:r>
            <a:endParaRPr sz="2400" dirty="0">
              <a:latin typeface="Verdana"/>
              <a:cs typeface="Verdana"/>
            </a:endParaRPr>
          </a:p>
        </p:txBody>
      </p:sp>
      <p:pic>
        <p:nvPicPr>
          <p:cNvPr id="3" name="Picture 2" descr="BLUE HU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0"/>
            <a:ext cx="7274785" cy="5143500"/>
          </a:xfrm>
          <a:prstGeom prst="rect">
            <a:avLst/>
          </a:prstGeom>
        </p:spPr>
      </p:pic>
      <p:pic>
        <p:nvPicPr>
          <p:cNvPr id="4" name="Picture 3" descr="BLUIE ACC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3048000"/>
            <a:ext cx="7274785" cy="5143500"/>
          </a:xfrm>
          <a:prstGeom prst="rect">
            <a:avLst/>
          </a:prstGeom>
        </p:spPr>
      </p:pic>
      <p:pic>
        <p:nvPicPr>
          <p:cNvPr id="5" name="Picture 4" descr="greygoldgrac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703" y="8534400"/>
            <a:ext cx="7273918" cy="5143500"/>
          </a:xfrm>
          <a:prstGeom prst="rect">
            <a:avLst/>
          </a:prstGeom>
        </p:spPr>
      </p:pic>
      <p:pic>
        <p:nvPicPr>
          <p:cNvPr id="6" name="Picture 7" descr="C:\Users\PC3\Desktop\MY PRODUCTS\my candle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19100" y="13944600"/>
            <a:ext cx="5636172" cy="4012113"/>
          </a:xfrm>
          <a:prstGeom prst="rect">
            <a:avLst/>
          </a:prstGeom>
          <a:noFill/>
        </p:spPr>
      </p:pic>
      <p:pic>
        <p:nvPicPr>
          <p:cNvPr id="7" name="Picture 6" descr="KILIM KARIGARI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4267" y="8801100"/>
            <a:ext cx="7273918" cy="514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5785" y="13892217"/>
            <a:ext cx="5694792" cy="402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9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1015993" y="1066855"/>
            <a:ext cx="36607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370" dirty="0" smtClean="0">
                <a:solidFill>
                  <a:srgbClr val="332D29"/>
                </a:solidFill>
                <a:latin typeface="Verdana"/>
                <a:cs typeface="Verdana"/>
              </a:rPr>
              <a:t>LOOK BOARDS : BAR</a:t>
            </a:r>
            <a:endParaRPr sz="2400" dirty="0">
              <a:latin typeface="Verdana"/>
              <a:cs typeface="Verdan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95600"/>
            <a:ext cx="11111301" cy="6781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677400"/>
            <a:ext cx="11208557" cy="792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2644" y="7286625"/>
            <a:ext cx="6762855" cy="478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8555" y="848320"/>
            <a:ext cx="6991035" cy="494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514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1015993" y="1066855"/>
            <a:ext cx="3660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370" dirty="0" smtClean="0">
                <a:solidFill>
                  <a:srgbClr val="332D29"/>
                </a:solidFill>
                <a:latin typeface="Verdana"/>
                <a:cs typeface="Verdana"/>
              </a:rPr>
              <a:t>LOOK BOARDS</a:t>
            </a:r>
            <a:endParaRPr sz="2400" dirty="0">
              <a:latin typeface="Verdana"/>
              <a:cs typeface="Verdan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048000"/>
            <a:ext cx="9376390" cy="6629400"/>
          </a:xfrm>
          <a:prstGeom prst="rect">
            <a:avLst/>
          </a:prstGeom>
        </p:spPr>
      </p:pic>
      <p:pic>
        <p:nvPicPr>
          <p:cNvPr id="1026" name="Picture 2" descr="G:\LOOK BOARDS\NEW\MONO SAFA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893" y="10058400"/>
            <a:ext cx="9753600" cy="67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8514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1015993" y="1066855"/>
            <a:ext cx="3660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370" dirty="0" smtClean="0">
                <a:solidFill>
                  <a:srgbClr val="332D29"/>
                </a:solidFill>
                <a:latin typeface="Verdana"/>
                <a:cs typeface="Verdana"/>
              </a:rPr>
              <a:t>LOOK BOARDS</a:t>
            </a:r>
            <a:endParaRPr sz="2400" dirty="0">
              <a:latin typeface="Verdana"/>
              <a:cs typeface="Verdana"/>
            </a:endParaRPr>
          </a:p>
        </p:txBody>
      </p:sp>
      <p:pic>
        <p:nvPicPr>
          <p:cNvPr id="2050" name="Picture 2" descr="G:\LOOK BOARDS\NEW\URBAN SAHA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04800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92" y="10820400"/>
            <a:ext cx="9754961" cy="674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51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Grp="1" noUngrp="1" noChangeAspect="1"/>
          </p:cNvGrpSpPr>
          <p:nvPr/>
        </p:nvGrpSpPr>
        <p:grpSpPr>
          <a:xfrm>
            <a:off x="685800" y="3924300"/>
            <a:ext cx="5672960" cy="4991100"/>
            <a:chOff x="768350" y="3543300"/>
            <a:chExt cx="3262313" cy="2870200"/>
          </a:xfrm>
        </p:grpSpPr>
        <p:pic>
          <p:nvPicPr>
            <p:cNvPr id="3" name="Picture 2" descr="RKM-249.JPG"/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</a:blip>
            <a:stretch>
              <a:fillRect/>
            </a:stretch>
          </p:blipFill>
          <p:spPr>
            <a:xfrm>
              <a:off x="768350" y="3543300"/>
              <a:ext cx="3262313" cy="2514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768350" y="6070600"/>
              <a:ext cx="32623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US" sz="1600" dirty="0"/>
                <a:t>A1-249</a:t>
              </a:r>
            </a:p>
          </p:txBody>
        </p:sp>
      </p:grpSp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5029200" y="9220200"/>
            <a:ext cx="5067455" cy="5003800"/>
            <a:chOff x="5289550" y="457200"/>
            <a:chExt cx="2906713" cy="2870200"/>
          </a:xfrm>
        </p:grpSpPr>
        <p:pic>
          <p:nvPicPr>
            <p:cNvPr id="6" name="Picture 5" descr="RKM-272.JPG"/>
            <p:cNvPicPr>
              <a:picLocks noRot="1" noChangeAspect="1" noMove="1" noResize="1"/>
            </p:cNvPicPr>
            <p:nvPr isPhoto="1"/>
          </p:nvPicPr>
          <p:blipFill>
            <a:blip r:embed="rId3" cstate="email">
              <a:lum/>
            </a:blip>
            <a:stretch>
              <a:fillRect/>
            </a:stretch>
          </p:blipFill>
          <p:spPr>
            <a:xfrm>
              <a:off x="5289550" y="457200"/>
              <a:ext cx="2906713" cy="2514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6"/>
            <p:cNvSpPr/>
            <p:nvPr/>
          </p:nvSpPr>
          <p:spPr>
            <a:xfrm>
              <a:off x="5289550" y="2984500"/>
              <a:ext cx="29067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US" sz="1600" dirty="0"/>
                <a:t>A1-272</a:t>
              </a:r>
            </a:p>
          </p:txBody>
        </p:sp>
      </p:grpSp>
      <p:grpSp>
        <p:nvGrpSpPr>
          <p:cNvPr id="8" name="Group 7"/>
          <p:cNvGrpSpPr>
            <a:grpSpLocks noGrp="1" noUngrp="1" noChangeAspect="1"/>
          </p:cNvGrpSpPr>
          <p:nvPr/>
        </p:nvGrpSpPr>
        <p:grpSpPr>
          <a:xfrm>
            <a:off x="11353800" y="661377"/>
            <a:ext cx="6131380" cy="4367823"/>
            <a:chOff x="385763" y="457200"/>
            <a:chExt cx="4029075" cy="2870200"/>
          </a:xfrm>
        </p:grpSpPr>
        <p:pic>
          <p:nvPicPr>
            <p:cNvPr id="9" name="Picture 8" descr="RKM-279.JPG"/>
            <p:cNvPicPr>
              <a:picLocks noRot="1" noChangeAspect="1" noMove="1" noResize="1"/>
            </p:cNvPicPr>
            <p:nvPr isPhoto="1"/>
          </p:nvPicPr>
          <p:blipFill>
            <a:blip r:embed="rId4" cstate="email">
              <a:lum/>
            </a:blip>
            <a:stretch>
              <a:fillRect/>
            </a:stretch>
          </p:blipFill>
          <p:spPr>
            <a:xfrm>
              <a:off x="385763" y="457200"/>
              <a:ext cx="4029075" cy="2514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/>
            <p:cNvSpPr/>
            <p:nvPr/>
          </p:nvSpPr>
          <p:spPr>
            <a:xfrm>
              <a:off x="385763" y="2984500"/>
              <a:ext cx="40290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US" sz="1600" dirty="0"/>
                <a:t>A1-279</a:t>
              </a:r>
            </a:p>
          </p:txBody>
        </p:sp>
      </p:grpSp>
      <p:grpSp>
        <p:nvGrpSpPr>
          <p:cNvPr id="11" name="Group 10"/>
          <p:cNvGrpSpPr>
            <a:grpSpLocks noGrp="1" noUngrp="1" noChangeAspect="1"/>
          </p:cNvGrpSpPr>
          <p:nvPr/>
        </p:nvGrpSpPr>
        <p:grpSpPr>
          <a:xfrm>
            <a:off x="11453446" y="5508523"/>
            <a:ext cx="4594150" cy="4900426"/>
            <a:chOff x="5397500" y="457200"/>
            <a:chExt cx="2690813" cy="2870200"/>
          </a:xfrm>
        </p:grpSpPr>
        <p:pic>
          <p:nvPicPr>
            <p:cNvPr id="12" name="Picture 11" descr="RKM-280.JPG"/>
            <p:cNvPicPr>
              <a:picLocks noRot="1" noChangeAspect="1" noMove="1" noResize="1"/>
            </p:cNvPicPr>
            <p:nvPr isPhoto="1"/>
          </p:nvPicPr>
          <p:blipFill>
            <a:blip r:embed="rId5" cstate="email">
              <a:lum/>
            </a:blip>
            <a:stretch>
              <a:fillRect/>
            </a:stretch>
          </p:blipFill>
          <p:spPr>
            <a:xfrm>
              <a:off x="5397500" y="457200"/>
              <a:ext cx="2690813" cy="2514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5397500" y="2984500"/>
              <a:ext cx="26908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US" sz="1600" dirty="0"/>
                <a:t>A1-280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524000" y="661377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NAPKIN RINGS</a:t>
            </a:r>
            <a:endParaRPr lang="en-US" sz="4800" dirty="0"/>
          </a:p>
        </p:txBody>
      </p:sp>
      <p:grpSp>
        <p:nvGrpSpPr>
          <p:cNvPr id="15" name="Group 14"/>
          <p:cNvGrpSpPr>
            <a:grpSpLocks noGrp="1" noUngrp="1" noChangeAspect="1"/>
          </p:cNvGrpSpPr>
          <p:nvPr/>
        </p:nvGrpSpPr>
        <p:grpSpPr>
          <a:xfrm>
            <a:off x="11353800" y="11688032"/>
            <a:ext cx="5269671" cy="5837968"/>
            <a:chOff x="1104900" y="457200"/>
            <a:chExt cx="2590800" cy="2870200"/>
          </a:xfrm>
        </p:grpSpPr>
        <p:pic>
          <p:nvPicPr>
            <p:cNvPr id="16" name="Picture 15" descr="RKM-287.JPG"/>
            <p:cNvPicPr>
              <a:picLocks noRot="1" noChangeAspect="1" noMove="1" noResize="1"/>
            </p:cNvPicPr>
            <p:nvPr isPhoto="1"/>
          </p:nvPicPr>
          <p:blipFill>
            <a:blip r:embed="rId6" cstate="email">
              <a:lum/>
            </a:blip>
            <a:stretch>
              <a:fillRect/>
            </a:stretch>
          </p:blipFill>
          <p:spPr>
            <a:xfrm>
              <a:off x="1104900" y="457200"/>
              <a:ext cx="2590800" cy="2514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Rectangle 16"/>
            <p:cNvSpPr/>
            <p:nvPr/>
          </p:nvSpPr>
          <p:spPr>
            <a:xfrm>
              <a:off x="1104900" y="2984500"/>
              <a:ext cx="2590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en-US" sz="1600" dirty="0"/>
                <a:t>A1-287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80149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9EE8B72F-A633-411F-A51E-A1BB12CDFCD1}"/>
              </a:ext>
            </a:extLst>
          </p:cNvPr>
          <p:cNvGrpSpPr/>
          <p:nvPr/>
        </p:nvGrpSpPr>
        <p:grpSpPr>
          <a:xfrm>
            <a:off x="-145515" y="6318427"/>
            <a:ext cx="17878926" cy="4073100"/>
            <a:chOff x="136358" y="3660818"/>
            <a:chExt cx="11919284" cy="2715400"/>
          </a:xfrm>
        </p:grpSpPr>
        <p:pic>
          <p:nvPicPr>
            <p:cNvPr id="3" name="Picture 2">
              <a:extLst>
                <a:ext uri="{FF2B5EF4-FFF2-40B4-BE49-F238E27FC236}">
                  <a16:creationId xmlns="" xmlns:a16="http://schemas.microsoft.com/office/drawing/2014/main" id="{10A29405-34BA-4D9B-B2CC-8CD9DC12F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6358" y="3660818"/>
              <a:ext cx="2286000" cy="2286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D17F2645-74B8-47C7-ACCE-A647276BF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4679" y="3660818"/>
              <a:ext cx="2286000" cy="2286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1AC4ECCF-8BD3-4B81-995D-B565E7DEA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53000" y="3660818"/>
              <a:ext cx="2286000" cy="2286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83FE6FF3-3C01-4C67-9A0B-CE4954EF2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61321" y="3660818"/>
              <a:ext cx="2286000" cy="2286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4AE0CB59-A925-48E9-8829-39156C994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69642" y="3660818"/>
              <a:ext cx="2286000" cy="2286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4A2AFA00-EAC7-477D-B6DB-6121DF773F2E}"/>
                </a:ext>
              </a:extLst>
            </p:cNvPr>
            <p:cNvSpPr txBox="1"/>
            <p:nvPr/>
          </p:nvSpPr>
          <p:spPr>
            <a:xfrm>
              <a:off x="419361" y="6099219"/>
              <a:ext cx="1719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AA-22038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6E659322-ABD3-4D1A-AC60-120BCB1FD704}"/>
                </a:ext>
              </a:extLst>
            </p:cNvPr>
            <p:cNvSpPr txBox="1"/>
            <p:nvPr/>
          </p:nvSpPr>
          <p:spPr>
            <a:xfrm>
              <a:off x="2674793" y="6099218"/>
              <a:ext cx="19575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AA-22046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35C588D8-0880-4E17-B8CC-F5B6C5883AA3}"/>
                </a:ext>
              </a:extLst>
            </p:cNvPr>
            <p:cNvSpPr txBox="1"/>
            <p:nvPr/>
          </p:nvSpPr>
          <p:spPr>
            <a:xfrm>
              <a:off x="5049326" y="6099217"/>
              <a:ext cx="2093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AA-22047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14B1E321-DF49-4728-84C1-7C1A25EFC541}"/>
                </a:ext>
              </a:extLst>
            </p:cNvPr>
            <p:cNvSpPr txBox="1"/>
            <p:nvPr/>
          </p:nvSpPr>
          <p:spPr>
            <a:xfrm>
              <a:off x="7475021" y="6099215"/>
              <a:ext cx="205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AA-22039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8F507C46-866D-494B-BE65-7898FAD39D70}"/>
                </a:ext>
              </a:extLst>
            </p:cNvPr>
            <p:cNvSpPr txBox="1"/>
            <p:nvPr/>
          </p:nvSpPr>
          <p:spPr>
            <a:xfrm>
              <a:off x="9963963" y="6099215"/>
              <a:ext cx="18973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AA-22040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2D658E8B-4AB0-408D-B739-CBA101E58761}"/>
              </a:ext>
            </a:extLst>
          </p:cNvPr>
          <p:cNvGrpSpPr/>
          <p:nvPr/>
        </p:nvGrpSpPr>
        <p:grpSpPr>
          <a:xfrm>
            <a:off x="29511" y="2047216"/>
            <a:ext cx="17878926" cy="4073100"/>
            <a:chOff x="136358" y="3660818"/>
            <a:chExt cx="11919284" cy="2715400"/>
          </a:xfrm>
        </p:grpSpPr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E033B817-62E5-46E9-8E73-4B61E9747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6358" y="3660818"/>
              <a:ext cx="2286000" cy="2286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="" xmlns:a16="http://schemas.microsoft.com/office/drawing/2014/main" id="{D41205DE-1C26-4BF4-926F-063B0E3E8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4679" y="3660818"/>
              <a:ext cx="2286000" cy="2286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E950AC5A-0750-449C-8266-614D5BB93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53000" y="3660818"/>
              <a:ext cx="2286000" cy="2286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E607A3E8-FBE1-4219-8612-BDAB60D82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61321" y="3660818"/>
              <a:ext cx="2286000" cy="2286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A255BDA8-8901-41C8-BD8C-0FEB4CE9E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69642" y="3660818"/>
              <a:ext cx="2286000" cy="2286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C72A966F-7283-46E5-8A9D-738721C43809}"/>
                </a:ext>
              </a:extLst>
            </p:cNvPr>
            <p:cNvSpPr txBox="1"/>
            <p:nvPr/>
          </p:nvSpPr>
          <p:spPr>
            <a:xfrm>
              <a:off x="496999" y="6099219"/>
              <a:ext cx="15647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3C1795A1-0FDB-4250-A1CE-A45FC148294F}"/>
                </a:ext>
              </a:extLst>
            </p:cNvPr>
            <p:cNvSpPr txBox="1"/>
            <p:nvPr/>
          </p:nvSpPr>
          <p:spPr>
            <a:xfrm>
              <a:off x="2674793" y="6099218"/>
              <a:ext cx="19575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AA-22034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12508855-3EA5-495B-B82D-9DE42A520875}"/>
                </a:ext>
              </a:extLst>
            </p:cNvPr>
            <p:cNvSpPr txBox="1"/>
            <p:nvPr/>
          </p:nvSpPr>
          <p:spPr>
            <a:xfrm>
              <a:off x="5170096" y="6099217"/>
              <a:ext cx="18518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AA-22035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7D241A7A-32D7-47D4-A517-5871F6923516}"/>
                </a:ext>
              </a:extLst>
            </p:cNvPr>
            <p:cNvSpPr txBox="1"/>
            <p:nvPr/>
          </p:nvSpPr>
          <p:spPr>
            <a:xfrm>
              <a:off x="7559613" y="6099215"/>
              <a:ext cx="1974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AA-22036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56C1C833-AEB5-4036-943B-554E0421755F}"/>
                </a:ext>
              </a:extLst>
            </p:cNvPr>
            <p:cNvSpPr txBox="1"/>
            <p:nvPr/>
          </p:nvSpPr>
          <p:spPr>
            <a:xfrm>
              <a:off x="9886326" y="6099215"/>
              <a:ext cx="20526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AA-22037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10329464" y="1295400"/>
            <a:ext cx="5692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370" dirty="0" smtClean="0">
                <a:solidFill>
                  <a:srgbClr val="332D29"/>
                </a:solidFill>
                <a:latin typeface="Verdana"/>
                <a:cs typeface="Verdana"/>
              </a:rPr>
              <a:t>ANTIQUES N FIGURENES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2D658E8B-4AB0-408D-B739-CBA101E58761}"/>
              </a:ext>
            </a:extLst>
          </p:cNvPr>
          <p:cNvGrpSpPr/>
          <p:nvPr/>
        </p:nvGrpSpPr>
        <p:grpSpPr>
          <a:xfrm>
            <a:off x="278990" y="10644429"/>
            <a:ext cx="17878926" cy="4073100"/>
            <a:chOff x="136358" y="3660818"/>
            <a:chExt cx="11919284" cy="2715400"/>
          </a:xfrm>
        </p:grpSpPr>
        <p:pic>
          <p:nvPicPr>
            <p:cNvPr id="27" name="Picture 26">
              <a:extLst>
                <a:ext uri="{FF2B5EF4-FFF2-40B4-BE49-F238E27FC236}">
                  <a16:creationId xmlns="" xmlns:a16="http://schemas.microsoft.com/office/drawing/2014/main" id="{E033B817-62E5-46E9-8E73-4B61E9747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6358" y="3660818"/>
              <a:ext cx="2286000" cy="228600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D41205DE-1C26-4BF4-926F-063B0E3E8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4679" y="3660818"/>
              <a:ext cx="2286000" cy="22860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="" xmlns:a16="http://schemas.microsoft.com/office/drawing/2014/main" id="{E950AC5A-0750-449C-8266-614D5BB93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53000" y="3660818"/>
              <a:ext cx="2286000" cy="228600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="" xmlns:a16="http://schemas.microsoft.com/office/drawing/2014/main" id="{E607A3E8-FBE1-4219-8612-BDAB60D82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61321" y="3660818"/>
              <a:ext cx="2286000" cy="22860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="" xmlns:a16="http://schemas.microsoft.com/office/drawing/2014/main" id="{A255BDA8-8901-41C8-BD8C-0FEB4CE9E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69642" y="3660818"/>
              <a:ext cx="2286000" cy="228600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C72A966F-7283-46E5-8A9D-738721C43809}"/>
                </a:ext>
              </a:extLst>
            </p:cNvPr>
            <p:cNvSpPr txBox="1"/>
            <p:nvPr/>
          </p:nvSpPr>
          <p:spPr>
            <a:xfrm>
              <a:off x="496999" y="6099219"/>
              <a:ext cx="15647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AA-22041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3C1795A1-0FDB-4250-A1CE-A45FC148294F}"/>
                </a:ext>
              </a:extLst>
            </p:cNvPr>
            <p:cNvSpPr txBox="1"/>
            <p:nvPr/>
          </p:nvSpPr>
          <p:spPr>
            <a:xfrm>
              <a:off x="2674793" y="6099218"/>
              <a:ext cx="19575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AA-22042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12508855-3EA5-495B-B82D-9DE42A520875}"/>
                </a:ext>
              </a:extLst>
            </p:cNvPr>
            <p:cNvSpPr txBox="1"/>
            <p:nvPr/>
          </p:nvSpPr>
          <p:spPr>
            <a:xfrm>
              <a:off x="5170096" y="6099217"/>
              <a:ext cx="18518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AA-22043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7D241A7A-32D7-47D4-A517-5871F6923516}"/>
                </a:ext>
              </a:extLst>
            </p:cNvPr>
            <p:cNvSpPr txBox="1"/>
            <p:nvPr/>
          </p:nvSpPr>
          <p:spPr>
            <a:xfrm>
              <a:off x="7559613" y="6099215"/>
              <a:ext cx="1974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AA-22044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56C1C833-AEB5-4036-943B-554E0421755F}"/>
                </a:ext>
              </a:extLst>
            </p:cNvPr>
            <p:cNvSpPr txBox="1"/>
            <p:nvPr/>
          </p:nvSpPr>
          <p:spPr>
            <a:xfrm>
              <a:off x="9886326" y="6099215"/>
              <a:ext cx="20526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AA-22048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9EE8B72F-A633-411F-A51E-A1BB12CDFCD1}"/>
              </a:ext>
            </a:extLst>
          </p:cNvPr>
          <p:cNvGrpSpPr/>
          <p:nvPr/>
        </p:nvGrpSpPr>
        <p:grpSpPr>
          <a:xfrm>
            <a:off x="263750" y="14073429"/>
            <a:ext cx="17878926" cy="4073100"/>
            <a:chOff x="136358" y="3660818"/>
            <a:chExt cx="11919284" cy="2715400"/>
          </a:xfrm>
        </p:grpSpPr>
        <p:pic>
          <p:nvPicPr>
            <p:cNvPr id="38" name="Picture 37">
              <a:extLst>
                <a:ext uri="{FF2B5EF4-FFF2-40B4-BE49-F238E27FC236}">
                  <a16:creationId xmlns="" xmlns:a16="http://schemas.microsoft.com/office/drawing/2014/main" id="{10A29405-34BA-4D9B-B2CC-8CD9DC12F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6358" y="3660818"/>
              <a:ext cx="2286000" cy="228600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="" xmlns:a16="http://schemas.microsoft.com/office/drawing/2014/main" id="{D17F2645-74B8-47C7-ACCE-A647276BF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4679" y="3660818"/>
              <a:ext cx="2286000" cy="228600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="" xmlns:a16="http://schemas.microsoft.com/office/drawing/2014/main" id="{1AC4ECCF-8BD3-4B81-995D-B565E7DEA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53000" y="3660818"/>
              <a:ext cx="2286000" cy="228600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="" xmlns:a16="http://schemas.microsoft.com/office/drawing/2014/main" id="{83FE6FF3-3C01-4C67-9A0B-CE4954EF2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61321" y="3660818"/>
              <a:ext cx="2286000" cy="228600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="" xmlns:a16="http://schemas.microsoft.com/office/drawing/2014/main" id="{4AE0CB59-A925-48E9-8829-39156C994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69642" y="3660818"/>
              <a:ext cx="2286000" cy="228600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4A2AFA00-EAC7-477D-B6DB-6121DF773F2E}"/>
                </a:ext>
              </a:extLst>
            </p:cNvPr>
            <p:cNvSpPr txBox="1"/>
            <p:nvPr/>
          </p:nvSpPr>
          <p:spPr>
            <a:xfrm>
              <a:off x="419361" y="6099219"/>
              <a:ext cx="1719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AA-22049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6E659322-ABD3-4D1A-AC60-120BCB1FD704}"/>
                </a:ext>
              </a:extLst>
            </p:cNvPr>
            <p:cNvSpPr txBox="1"/>
            <p:nvPr/>
          </p:nvSpPr>
          <p:spPr>
            <a:xfrm>
              <a:off x="2674793" y="6099218"/>
              <a:ext cx="19575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AA-22050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35C588D8-0880-4E17-B8CC-F5B6C5883AA3}"/>
                </a:ext>
              </a:extLst>
            </p:cNvPr>
            <p:cNvSpPr txBox="1"/>
            <p:nvPr/>
          </p:nvSpPr>
          <p:spPr>
            <a:xfrm>
              <a:off x="5049326" y="6099217"/>
              <a:ext cx="2093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AA-22051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14B1E321-DF49-4728-84C1-7C1A25EFC541}"/>
                </a:ext>
              </a:extLst>
            </p:cNvPr>
            <p:cNvSpPr txBox="1"/>
            <p:nvPr/>
          </p:nvSpPr>
          <p:spPr>
            <a:xfrm>
              <a:off x="7475021" y="6099215"/>
              <a:ext cx="2058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AA-22052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8F507C46-866D-494B-BE65-7898FAD39D70}"/>
                </a:ext>
              </a:extLst>
            </p:cNvPr>
            <p:cNvSpPr txBox="1"/>
            <p:nvPr/>
          </p:nvSpPr>
          <p:spPr>
            <a:xfrm>
              <a:off x="9963963" y="6099215"/>
              <a:ext cx="18973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100" dirty="0"/>
                <a:t>AA-22053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09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145</Words>
  <Application>Microsoft Office PowerPoint</Application>
  <PresentationFormat>Custom</PresentationFormat>
  <Paragraphs>88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宋体</vt:lpstr>
      <vt:lpstr>Calibri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hp</cp:lastModifiedBy>
  <cp:revision>35</cp:revision>
  <dcterms:created xsi:type="dcterms:W3CDTF">2020-02-21T09:13:17Z</dcterms:created>
  <dcterms:modified xsi:type="dcterms:W3CDTF">2023-01-18T12:54:19Z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2020-02-21T00:00:00Z</vt:filetime>
  </property>
</Properties>
</file>